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320" r:id="rId6"/>
    <p:sldId id="259" r:id="rId7"/>
    <p:sldId id="260" r:id="rId8"/>
    <p:sldId id="261" r:id="rId9"/>
    <p:sldId id="321" r:id="rId10"/>
    <p:sldId id="262" r:id="rId11"/>
    <p:sldId id="263" r:id="rId12"/>
    <p:sldId id="322" r:id="rId13"/>
    <p:sldId id="264" r:id="rId14"/>
    <p:sldId id="323" r:id="rId15"/>
    <p:sldId id="266" r:id="rId16"/>
    <p:sldId id="267" r:id="rId17"/>
    <p:sldId id="268" r:id="rId18"/>
    <p:sldId id="270" r:id="rId19"/>
    <p:sldId id="269" r:id="rId20"/>
    <p:sldId id="324" r:id="rId21"/>
    <p:sldId id="271" r:id="rId22"/>
    <p:sldId id="273" r:id="rId23"/>
    <p:sldId id="281" r:id="rId24"/>
    <p:sldId id="272" r:id="rId25"/>
    <p:sldId id="274" r:id="rId26"/>
    <p:sldId id="282" r:id="rId27"/>
    <p:sldId id="275" r:id="rId28"/>
    <p:sldId id="277" r:id="rId29"/>
    <p:sldId id="325" r:id="rId30"/>
    <p:sldId id="278" r:id="rId31"/>
    <p:sldId id="279" r:id="rId32"/>
    <p:sldId id="280" r:id="rId33"/>
    <p:sldId id="283" r:id="rId34"/>
    <p:sldId id="284" r:id="rId35"/>
    <p:sldId id="285" r:id="rId36"/>
    <p:sldId id="286" r:id="rId37"/>
    <p:sldId id="287" r:id="rId38"/>
    <p:sldId id="288" r:id="rId39"/>
    <p:sldId id="289" r:id="rId40"/>
    <p:sldId id="326" r:id="rId41"/>
    <p:sldId id="327" r:id="rId42"/>
    <p:sldId id="328" r:id="rId43"/>
    <p:sldId id="290" r:id="rId44"/>
    <p:sldId id="311" r:id="rId45"/>
    <p:sldId id="291" r:id="rId46"/>
    <p:sldId id="329" r:id="rId47"/>
    <p:sldId id="304" r:id="rId48"/>
    <p:sldId id="297" r:id="rId49"/>
    <p:sldId id="315" r:id="rId50"/>
    <p:sldId id="302" r:id="rId51"/>
    <p:sldId id="306" r:id="rId52"/>
    <p:sldId id="318" r:id="rId53"/>
    <p:sldId id="31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80" d="100"/>
          <a:sy n="80" d="100"/>
        </p:scale>
        <p:origin x="1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14.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78384-B032-44B3-9544-1FFA2CA9558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A8FD5B8-9441-4546-B0E0-A1ECF6A3725C}">
      <dgm:prSet/>
      <dgm:spPr/>
      <dgm:t>
        <a:bodyPr/>
        <a:lstStyle/>
        <a:p>
          <a:r>
            <a:rPr lang="en-US" dirty="0"/>
            <a:t>Scavenger map is the “</a:t>
          </a:r>
          <a:r>
            <a:rPr lang="en-US" i="1" dirty="0"/>
            <a:t>Articles of Association” document</a:t>
          </a:r>
          <a:endParaRPr lang="en-US" dirty="0"/>
        </a:p>
      </dgm:t>
    </dgm:pt>
    <dgm:pt modelId="{CBCA0E02-9E17-4B7D-84E3-DA1067FCFCCD}" type="parTrans" cxnId="{89FBA0A5-A15E-4E3A-87B0-BEFC8AA3A100}">
      <dgm:prSet/>
      <dgm:spPr/>
      <dgm:t>
        <a:bodyPr/>
        <a:lstStyle/>
        <a:p>
          <a:endParaRPr lang="en-US"/>
        </a:p>
      </dgm:t>
    </dgm:pt>
    <dgm:pt modelId="{76B67047-5949-485C-B192-FD49F43790E4}" type="sibTrans" cxnId="{89FBA0A5-A15E-4E3A-87B0-BEFC8AA3A100}">
      <dgm:prSet/>
      <dgm:spPr/>
      <dgm:t>
        <a:bodyPr/>
        <a:lstStyle/>
        <a:p>
          <a:endParaRPr lang="en-US"/>
        </a:p>
      </dgm:t>
    </dgm:pt>
    <dgm:pt modelId="{BFD17306-C2C6-4389-B3E7-197E6FE4934E}">
      <dgm:prSet/>
      <dgm:spPr/>
      <dgm:t>
        <a:bodyPr/>
        <a:lstStyle/>
        <a:p>
          <a:r>
            <a:rPr lang="en-US" i="1" dirty="0"/>
            <a:t>Clues can be found within the authors’ written words in the document</a:t>
          </a:r>
          <a:endParaRPr lang="en-US" dirty="0"/>
        </a:p>
      </dgm:t>
    </dgm:pt>
    <dgm:pt modelId="{8A2AC9D0-31CC-42F1-9DFE-E8B4D4124E2A}" type="parTrans" cxnId="{6797B174-F5F1-45F2-8A37-776AEFC5D7EC}">
      <dgm:prSet/>
      <dgm:spPr/>
      <dgm:t>
        <a:bodyPr/>
        <a:lstStyle/>
        <a:p>
          <a:endParaRPr lang="en-US"/>
        </a:p>
      </dgm:t>
    </dgm:pt>
    <dgm:pt modelId="{5014FE5F-10CA-4DCC-94B5-6D807908F76E}" type="sibTrans" cxnId="{6797B174-F5F1-45F2-8A37-776AEFC5D7EC}">
      <dgm:prSet/>
      <dgm:spPr/>
      <dgm:t>
        <a:bodyPr/>
        <a:lstStyle/>
        <a:p>
          <a:endParaRPr lang="en-US"/>
        </a:p>
      </dgm:t>
    </dgm:pt>
    <dgm:pt modelId="{9AC65F1D-4705-4D5A-9648-2FDAF42FD5B5}">
      <dgm:prSet/>
      <dgm:spPr/>
      <dgm:t>
        <a:bodyPr/>
        <a:lstStyle/>
        <a:p>
          <a:r>
            <a:rPr lang="en-US" i="1" dirty="0"/>
            <a:t>Can you hear our Patriot ancestor’s voice whispering you the answers to the selected questions?</a:t>
          </a:r>
          <a:endParaRPr lang="en-US" dirty="0"/>
        </a:p>
      </dgm:t>
    </dgm:pt>
    <dgm:pt modelId="{97CCDBFA-A60C-41C1-9653-34380C56DAB5}" type="parTrans" cxnId="{D2029626-8079-4276-A4CE-176F26B94B7D}">
      <dgm:prSet/>
      <dgm:spPr/>
      <dgm:t>
        <a:bodyPr/>
        <a:lstStyle/>
        <a:p>
          <a:endParaRPr lang="en-US"/>
        </a:p>
      </dgm:t>
    </dgm:pt>
    <dgm:pt modelId="{891B4166-E245-4161-BF9D-253A2D401D5D}" type="sibTrans" cxnId="{D2029626-8079-4276-A4CE-176F26B94B7D}">
      <dgm:prSet/>
      <dgm:spPr/>
      <dgm:t>
        <a:bodyPr/>
        <a:lstStyle/>
        <a:p>
          <a:endParaRPr lang="en-US"/>
        </a:p>
      </dgm:t>
    </dgm:pt>
    <dgm:pt modelId="{7F0FE3F8-713E-45C0-8798-39A99D72D0CB}">
      <dgm:prSet/>
      <dgm:spPr/>
      <dgm:t>
        <a:bodyPr/>
        <a:lstStyle/>
        <a:p>
          <a:r>
            <a:rPr lang="en-US" i="1" dirty="0"/>
            <a:t>For each correct answer you will earn a quill pen</a:t>
          </a:r>
          <a:endParaRPr lang="en-US" dirty="0"/>
        </a:p>
      </dgm:t>
    </dgm:pt>
    <dgm:pt modelId="{A50ED76E-E922-40A6-8895-0AF9BFE42249}" type="parTrans" cxnId="{6E1B51CF-4543-4DC1-9CA3-E66F20621F7C}">
      <dgm:prSet/>
      <dgm:spPr/>
      <dgm:t>
        <a:bodyPr/>
        <a:lstStyle/>
        <a:p>
          <a:endParaRPr lang="en-US"/>
        </a:p>
      </dgm:t>
    </dgm:pt>
    <dgm:pt modelId="{6A5FAA38-C748-42BE-A527-3D895C0269DB}" type="sibTrans" cxnId="{6E1B51CF-4543-4DC1-9CA3-E66F20621F7C}">
      <dgm:prSet/>
      <dgm:spPr/>
      <dgm:t>
        <a:bodyPr/>
        <a:lstStyle/>
        <a:p>
          <a:endParaRPr lang="en-US"/>
        </a:p>
      </dgm:t>
    </dgm:pt>
    <dgm:pt modelId="{DF56F33B-2312-4224-BD9B-FF78C8462F16}">
      <dgm:prSet/>
      <dgm:spPr/>
      <dgm:t>
        <a:bodyPr/>
        <a:lstStyle/>
        <a:p>
          <a:r>
            <a:rPr lang="en-US" i="1" dirty="0"/>
            <a:t>Opportunities to challenge and discuss answers are always welcome without any loss of quill pens</a:t>
          </a:r>
          <a:endParaRPr lang="en-US" dirty="0"/>
        </a:p>
      </dgm:t>
    </dgm:pt>
    <dgm:pt modelId="{697B9547-933D-4B67-8ED7-0D10FCC2FF01}" type="parTrans" cxnId="{19F9B3D2-DBC0-49C9-B0D7-F3499C71F63A}">
      <dgm:prSet/>
      <dgm:spPr/>
      <dgm:t>
        <a:bodyPr/>
        <a:lstStyle/>
        <a:p>
          <a:endParaRPr lang="en-US"/>
        </a:p>
      </dgm:t>
    </dgm:pt>
    <dgm:pt modelId="{E1DA690A-D3C5-4D2D-8C3F-36B25475371D}" type="sibTrans" cxnId="{19F9B3D2-DBC0-49C9-B0D7-F3499C71F63A}">
      <dgm:prSet/>
      <dgm:spPr/>
      <dgm:t>
        <a:bodyPr/>
        <a:lstStyle/>
        <a:p>
          <a:endParaRPr lang="en-US"/>
        </a:p>
      </dgm:t>
    </dgm:pt>
    <dgm:pt modelId="{00AAA765-823E-42BD-9DC9-76AE25C1E7E4}" type="pres">
      <dgm:prSet presAssocID="{C8478384-B032-44B3-9544-1FFA2CA9558E}" presName="root" presStyleCnt="0">
        <dgm:presLayoutVars>
          <dgm:dir/>
          <dgm:resizeHandles val="exact"/>
        </dgm:presLayoutVars>
      </dgm:prSet>
      <dgm:spPr/>
    </dgm:pt>
    <dgm:pt modelId="{2101F79A-05EC-47B9-A2F4-20FDD56D7D9B}" type="pres">
      <dgm:prSet presAssocID="{C8478384-B032-44B3-9544-1FFA2CA9558E}" presName="container" presStyleCnt="0">
        <dgm:presLayoutVars>
          <dgm:dir/>
          <dgm:resizeHandles val="exact"/>
        </dgm:presLayoutVars>
      </dgm:prSet>
      <dgm:spPr/>
    </dgm:pt>
    <dgm:pt modelId="{0FDBB648-1FD6-489D-BC67-191A4CD62F9D}" type="pres">
      <dgm:prSet presAssocID="{3A8FD5B8-9441-4546-B0E0-A1ECF6A3725C}" presName="compNode" presStyleCnt="0"/>
      <dgm:spPr/>
    </dgm:pt>
    <dgm:pt modelId="{ECB35F16-FB44-4419-B9B9-D2F417348CC2}" type="pres">
      <dgm:prSet presAssocID="{3A8FD5B8-9441-4546-B0E0-A1ECF6A3725C}" presName="iconBgRect" presStyleLbl="bgShp" presStyleIdx="0" presStyleCnt="5"/>
      <dgm:spPr>
        <a:solidFill>
          <a:srgbClr val="002060"/>
        </a:solidFill>
      </dgm:spPr>
    </dgm:pt>
    <dgm:pt modelId="{3494E892-4C44-4623-A64C-A64CB4C8859C}" type="pres">
      <dgm:prSet presAssocID="{3A8FD5B8-9441-4546-B0E0-A1ECF6A3725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7FBCD978-550F-4874-B4D6-88D07509522D}" type="pres">
      <dgm:prSet presAssocID="{3A8FD5B8-9441-4546-B0E0-A1ECF6A3725C}" presName="spaceRect" presStyleCnt="0"/>
      <dgm:spPr/>
    </dgm:pt>
    <dgm:pt modelId="{86148C25-1288-413A-95C3-5CE525AAB342}" type="pres">
      <dgm:prSet presAssocID="{3A8FD5B8-9441-4546-B0E0-A1ECF6A3725C}" presName="textRect" presStyleLbl="revTx" presStyleIdx="0" presStyleCnt="5">
        <dgm:presLayoutVars>
          <dgm:chMax val="1"/>
          <dgm:chPref val="1"/>
        </dgm:presLayoutVars>
      </dgm:prSet>
      <dgm:spPr/>
    </dgm:pt>
    <dgm:pt modelId="{EC00ADCD-8774-4C00-9181-90A1DAB7122F}" type="pres">
      <dgm:prSet presAssocID="{76B67047-5949-485C-B192-FD49F43790E4}" presName="sibTrans" presStyleLbl="sibTrans2D1" presStyleIdx="0" presStyleCnt="0"/>
      <dgm:spPr/>
    </dgm:pt>
    <dgm:pt modelId="{3D8AAE6A-EA52-4475-9FFC-9D58915BCFE3}" type="pres">
      <dgm:prSet presAssocID="{BFD17306-C2C6-4389-B3E7-197E6FE4934E}" presName="compNode" presStyleCnt="0"/>
      <dgm:spPr/>
    </dgm:pt>
    <dgm:pt modelId="{E0AE770B-8B31-43CF-8720-A2C83F59ED3A}" type="pres">
      <dgm:prSet presAssocID="{BFD17306-C2C6-4389-B3E7-197E6FE4934E}" presName="iconBgRect" presStyleLbl="bgShp" presStyleIdx="1" presStyleCnt="5"/>
      <dgm:spPr>
        <a:solidFill>
          <a:srgbClr val="002060"/>
        </a:solidFill>
      </dgm:spPr>
    </dgm:pt>
    <dgm:pt modelId="{092FD373-18C6-4C5A-B2F9-18597562B30F}" type="pres">
      <dgm:prSet presAssocID="{BFD17306-C2C6-4389-B3E7-197E6FE4934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BB133890-0A52-4E78-AF28-36BC4400AE96}" type="pres">
      <dgm:prSet presAssocID="{BFD17306-C2C6-4389-B3E7-197E6FE4934E}" presName="spaceRect" presStyleCnt="0"/>
      <dgm:spPr/>
    </dgm:pt>
    <dgm:pt modelId="{63C0673F-BC7A-4F92-9860-DD22F2FB1CDD}" type="pres">
      <dgm:prSet presAssocID="{BFD17306-C2C6-4389-B3E7-197E6FE4934E}" presName="textRect" presStyleLbl="revTx" presStyleIdx="1" presStyleCnt="5">
        <dgm:presLayoutVars>
          <dgm:chMax val="1"/>
          <dgm:chPref val="1"/>
        </dgm:presLayoutVars>
      </dgm:prSet>
      <dgm:spPr/>
    </dgm:pt>
    <dgm:pt modelId="{E53CE834-21D7-44C9-B020-8B5FFCE3C16D}" type="pres">
      <dgm:prSet presAssocID="{5014FE5F-10CA-4DCC-94B5-6D807908F76E}" presName="sibTrans" presStyleLbl="sibTrans2D1" presStyleIdx="0" presStyleCnt="0"/>
      <dgm:spPr/>
    </dgm:pt>
    <dgm:pt modelId="{F23E3AF2-3A40-4A99-B443-D8010F3275CB}" type="pres">
      <dgm:prSet presAssocID="{9AC65F1D-4705-4D5A-9648-2FDAF42FD5B5}" presName="compNode" presStyleCnt="0"/>
      <dgm:spPr/>
    </dgm:pt>
    <dgm:pt modelId="{F74F7FDE-0AB9-4887-B64A-B95A4A109A8C}" type="pres">
      <dgm:prSet presAssocID="{9AC65F1D-4705-4D5A-9648-2FDAF42FD5B5}" presName="iconBgRect" presStyleLbl="bgShp" presStyleIdx="2" presStyleCnt="5"/>
      <dgm:spPr>
        <a:solidFill>
          <a:srgbClr val="002060"/>
        </a:solidFill>
      </dgm:spPr>
    </dgm:pt>
    <dgm:pt modelId="{4078C1CD-599E-4573-B04B-066C4C72BEF3}" type="pres">
      <dgm:prSet presAssocID="{9AC65F1D-4705-4D5A-9648-2FDAF42FD5B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135CE4DB-409E-4F77-AC97-299D0BC3B83F}" type="pres">
      <dgm:prSet presAssocID="{9AC65F1D-4705-4D5A-9648-2FDAF42FD5B5}" presName="spaceRect" presStyleCnt="0"/>
      <dgm:spPr/>
    </dgm:pt>
    <dgm:pt modelId="{53792D23-88EA-471A-B951-0DC01AAAC3B5}" type="pres">
      <dgm:prSet presAssocID="{9AC65F1D-4705-4D5A-9648-2FDAF42FD5B5}" presName="textRect" presStyleLbl="revTx" presStyleIdx="2" presStyleCnt="5">
        <dgm:presLayoutVars>
          <dgm:chMax val="1"/>
          <dgm:chPref val="1"/>
        </dgm:presLayoutVars>
      </dgm:prSet>
      <dgm:spPr/>
    </dgm:pt>
    <dgm:pt modelId="{EF1FB350-6CD7-4032-A8CB-C925EEDDCA3C}" type="pres">
      <dgm:prSet presAssocID="{891B4166-E245-4161-BF9D-253A2D401D5D}" presName="sibTrans" presStyleLbl="sibTrans2D1" presStyleIdx="0" presStyleCnt="0"/>
      <dgm:spPr/>
    </dgm:pt>
    <dgm:pt modelId="{CA8CDA72-D631-4910-800F-74ED9776A37C}" type="pres">
      <dgm:prSet presAssocID="{7F0FE3F8-713E-45C0-8798-39A99D72D0CB}" presName="compNode" presStyleCnt="0"/>
      <dgm:spPr/>
    </dgm:pt>
    <dgm:pt modelId="{B3F062C1-5B8C-4065-AE3B-0C137D19D358}" type="pres">
      <dgm:prSet presAssocID="{7F0FE3F8-713E-45C0-8798-39A99D72D0CB}" presName="iconBgRect" presStyleLbl="bgShp" presStyleIdx="3" presStyleCnt="5"/>
      <dgm:spPr>
        <a:solidFill>
          <a:srgbClr val="002060"/>
        </a:solidFill>
      </dgm:spPr>
    </dgm:pt>
    <dgm:pt modelId="{661824A7-C274-4FEA-911C-FE205D74640A}" type="pres">
      <dgm:prSet presAssocID="{7F0FE3F8-713E-45C0-8798-39A99D72D0C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E5979AC-1173-480D-81CC-DD4CB9B8D0C2}" type="pres">
      <dgm:prSet presAssocID="{7F0FE3F8-713E-45C0-8798-39A99D72D0CB}" presName="spaceRect" presStyleCnt="0"/>
      <dgm:spPr/>
    </dgm:pt>
    <dgm:pt modelId="{A57E2DF7-89C4-4047-BBC1-86FF40632C31}" type="pres">
      <dgm:prSet presAssocID="{7F0FE3F8-713E-45C0-8798-39A99D72D0CB}" presName="textRect" presStyleLbl="revTx" presStyleIdx="3" presStyleCnt="5">
        <dgm:presLayoutVars>
          <dgm:chMax val="1"/>
          <dgm:chPref val="1"/>
        </dgm:presLayoutVars>
      </dgm:prSet>
      <dgm:spPr/>
    </dgm:pt>
    <dgm:pt modelId="{67153599-570D-474A-9AD6-7ED351C4AF20}" type="pres">
      <dgm:prSet presAssocID="{6A5FAA38-C748-42BE-A527-3D895C0269DB}" presName="sibTrans" presStyleLbl="sibTrans2D1" presStyleIdx="0" presStyleCnt="0"/>
      <dgm:spPr/>
    </dgm:pt>
    <dgm:pt modelId="{0B888B6B-64EF-47D6-B524-3B9E5B331F2B}" type="pres">
      <dgm:prSet presAssocID="{DF56F33B-2312-4224-BD9B-FF78C8462F16}" presName="compNode" presStyleCnt="0"/>
      <dgm:spPr/>
    </dgm:pt>
    <dgm:pt modelId="{DFF2E100-BBB6-4B6C-9210-0BE96D137D21}" type="pres">
      <dgm:prSet presAssocID="{DF56F33B-2312-4224-BD9B-FF78C8462F16}" presName="iconBgRect" presStyleLbl="bgShp" presStyleIdx="4" presStyleCnt="5"/>
      <dgm:spPr>
        <a:solidFill>
          <a:srgbClr val="002060"/>
        </a:solidFill>
      </dgm:spPr>
    </dgm:pt>
    <dgm:pt modelId="{B351A59E-39DC-4830-BDDA-F2B60E5AAE87}" type="pres">
      <dgm:prSet presAssocID="{DF56F33B-2312-4224-BD9B-FF78C8462F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Brainstorm"/>
        </a:ext>
      </dgm:extLst>
    </dgm:pt>
    <dgm:pt modelId="{01B7A232-1DD6-42A3-A277-AE1B1828BC80}" type="pres">
      <dgm:prSet presAssocID="{DF56F33B-2312-4224-BD9B-FF78C8462F16}" presName="spaceRect" presStyleCnt="0"/>
      <dgm:spPr/>
    </dgm:pt>
    <dgm:pt modelId="{5261FF0D-8928-48E8-BA47-2B4F1C30517D}" type="pres">
      <dgm:prSet presAssocID="{DF56F33B-2312-4224-BD9B-FF78C8462F16}" presName="textRect" presStyleLbl="revTx" presStyleIdx="4" presStyleCnt="5">
        <dgm:presLayoutVars>
          <dgm:chMax val="1"/>
          <dgm:chPref val="1"/>
        </dgm:presLayoutVars>
      </dgm:prSet>
      <dgm:spPr/>
    </dgm:pt>
  </dgm:ptLst>
  <dgm:cxnLst>
    <dgm:cxn modelId="{D2029626-8079-4276-A4CE-176F26B94B7D}" srcId="{C8478384-B032-44B3-9544-1FFA2CA9558E}" destId="{9AC65F1D-4705-4D5A-9648-2FDAF42FD5B5}" srcOrd="2" destOrd="0" parTransId="{97CCDBFA-A60C-41C1-9653-34380C56DAB5}" sibTransId="{891B4166-E245-4161-BF9D-253A2D401D5D}"/>
    <dgm:cxn modelId="{61B15F48-A426-4E04-A342-AAA3F403F3D1}" type="presOf" srcId="{891B4166-E245-4161-BF9D-253A2D401D5D}" destId="{EF1FB350-6CD7-4032-A8CB-C925EEDDCA3C}" srcOrd="0" destOrd="0" presId="urn:microsoft.com/office/officeart/2018/2/layout/IconCircleList"/>
    <dgm:cxn modelId="{6797B174-F5F1-45F2-8A37-776AEFC5D7EC}" srcId="{C8478384-B032-44B3-9544-1FFA2CA9558E}" destId="{BFD17306-C2C6-4389-B3E7-197E6FE4934E}" srcOrd="1" destOrd="0" parTransId="{8A2AC9D0-31CC-42F1-9DFE-E8B4D4124E2A}" sibTransId="{5014FE5F-10CA-4DCC-94B5-6D807908F76E}"/>
    <dgm:cxn modelId="{2F598D58-5B6F-4CF9-865D-307C81A1F7E9}" type="presOf" srcId="{76B67047-5949-485C-B192-FD49F43790E4}" destId="{EC00ADCD-8774-4C00-9181-90A1DAB7122F}" srcOrd="0" destOrd="0" presId="urn:microsoft.com/office/officeart/2018/2/layout/IconCircleList"/>
    <dgm:cxn modelId="{E5F7707E-0546-4D6B-A022-6DFB34B888C4}" type="presOf" srcId="{BFD17306-C2C6-4389-B3E7-197E6FE4934E}" destId="{63C0673F-BC7A-4F92-9860-DD22F2FB1CDD}" srcOrd="0" destOrd="0" presId="urn:microsoft.com/office/officeart/2018/2/layout/IconCircleList"/>
    <dgm:cxn modelId="{98736C93-FF44-40D0-914D-AC476971E73A}" type="presOf" srcId="{6A5FAA38-C748-42BE-A527-3D895C0269DB}" destId="{67153599-570D-474A-9AD6-7ED351C4AF20}" srcOrd="0" destOrd="0" presId="urn:microsoft.com/office/officeart/2018/2/layout/IconCircleList"/>
    <dgm:cxn modelId="{A9A30699-8D9C-4E5B-9A92-5769DB8DD6CF}" type="presOf" srcId="{3A8FD5B8-9441-4546-B0E0-A1ECF6A3725C}" destId="{86148C25-1288-413A-95C3-5CE525AAB342}" srcOrd="0" destOrd="0" presId="urn:microsoft.com/office/officeart/2018/2/layout/IconCircleList"/>
    <dgm:cxn modelId="{3B62C29A-CED9-4D19-BFEC-1316A4484477}" type="presOf" srcId="{5014FE5F-10CA-4DCC-94B5-6D807908F76E}" destId="{E53CE834-21D7-44C9-B020-8B5FFCE3C16D}" srcOrd="0" destOrd="0" presId="urn:microsoft.com/office/officeart/2018/2/layout/IconCircleList"/>
    <dgm:cxn modelId="{F792909C-128D-404E-91F1-CF88474FA98C}" type="presOf" srcId="{9AC65F1D-4705-4D5A-9648-2FDAF42FD5B5}" destId="{53792D23-88EA-471A-B951-0DC01AAAC3B5}" srcOrd="0" destOrd="0" presId="urn:microsoft.com/office/officeart/2018/2/layout/IconCircleList"/>
    <dgm:cxn modelId="{89FBA0A5-A15E-4E3A-87B0-BEFC8AA3A100}" srcId="{C8478384-B032-44B3-9544-1FFA2CA9558E}" destId="{3A8FD5B8-9441-4546-B0E0-A1ECF6A3725C}" srcOrd="0" destOrd="0" parTransId="{CBCA0E02-9E17-4B7D-84E3-DA1067FCFCCD}" sibTransId="{76B67047-5949-485C-B192-FD49F43790E4}"/>
    <dgm:cxn modelId="{AEDE05CD-0E8F-40AB-9AA6-183BACD5F55D}" type="presOf" srcId="{DF56F33B-2312-4224-BD9B-FF78C8462F16}" destId="{5261FF0D-8928-48E8-BA47-2B4F1C30517D}" srcOrd="0" destOrd="0" presId="urn:microsoft.com/office/officeart/2018/2/layout/IconCircleList"/>
    <dgm:cxn modelId="{6E1B51CF-4543-4DC1-9CA3-E66F20621F7C}" srcId="{C8478384-B032-44B3-9544-1FFA2CA9558E}" destId="{7F0FE3F8-713E-45C0-8798-39A99D72D0CB}" srcOrd="3" destOrd="0" parTransId="{A50ED76E-E922-40A6-8895-0AF9BFE42249}" sibTransId="{6A5FAA38-C748-42BE-A527-3D895C0269DB}"/>
    <dgm:cxn modelId="{19F9B3D2-DBC0-49C9-B0D7-F3499C71F63A}" srcId="{C8478384-B032-44B3-9544-1FFA2CA9558E}" destId="{DF56F33B-2312-4224-BD9B-FF78C8462F16}" srcOrd="4" destOrd="0" parTransId="{697B9547-933D-4B67-8ED7-0D10FCC2FF01}" sibTransId="{E1DA690A-D3C5-4D2D-8C3F-36B25475371D}"/>
    <dgm:cxn modelId="{A00185F3-A473-44DE-9AA5-56EE5CCBC07F}" type="presOf" srcId="{7F0FE3F8-713E-45C0-8798-39A99D72D0CB}" destId="{A57E2DF7-89C4-4047-BBC1-86FF40632C31}" srcOrd="0" destOrd="0" presId="urn:microsoft.com/office/officeart/2018/2/layout/IconCircleList"/>
    <dgm:cxn modelId="{814AEBFE-B8EE-490F-B8F0-ABC6BB645802}" type="presOf" srcId="{C8478384-B032-44B3-9544-1FFA2CA9558E}" destId="{00AAA765-823E-42BD-9DC9-76AE25C1E7E4}" srcOrd="0" destOrd="0" presId="urn:microsoft.com/office/officeart/2018/2/layout/IconCircleList"/>
    <dgm:cxn modelId="{DE471D91-B3C6-4B80-85A7-64CA77C43385}" type="presParOf" srcId="{00AAA765-823E-42BD-9DC9-76AE25C1E7E4}" destId="{2101F79A-05EC-47B9-A2F4-20FDD56D7D9B}" srcOrd="0" destOrd="0" presId="urn:microsoft.com/office/officeart/2018/2/layout/IconCircleList"/>
    <dgm:cxn modelId="{39177C3D-CF71-4FDD-B804-FC1F1A4A41B9}" type="presParOf" srcId="{2101F79A-05EC-47B9-A2F4-20FDD56D7D9B}" destId="{0FDBB648-1FD6-489D-BC67-191A4CD62F9D}" srcOrd="0" destOrd="0" presId="urn:microsoft.com/office/officeart/2018/2/layout/IconCircleList"/>
    <dgm:cxn modelId="{0BBEC00F-7E8D-4A81-B8D2-63B050BB2B15}" type="presParOf" srcId="{0FDBB648-1FD6-489D-BC67-191A4CD62F9D}" destId="{ECB35F16-FB44-4419-B9B9-D2F417348CC2}" srcOrd="0" destOrd="0" presId="urn:microsoft.com/office/officeart/2018/2/layout/IconCircleList"/>
    <dgm:cxn modelId="{D71DFBF4-8735-430D-8F5D-733A240492A9}" type="presParOf" srcId="{0FDBB648-1FD6-489D-BC67-191A4CD62F9D}" destId="{3494E892-4C44-4623-A64C-A64CB4C8859C}" srcOrd="1" destOrd="0" presId="urn:microsoft.com/office/officeart/2018/2/layout/IconCircleList"/>
    <dgm:cxn modelId="{34D72F3E-DBF4-40C2-92A4-D1D461884ADC}" type="presParOf" srcId="{0FDBB648-1FD6-489D-BC67-191A4CD62F9D}" destId="{7FBCD978-550F-4874-B4D6-88D07509522D}" srcOrd="2" destOrd="0" presId="urn:microsoft.com/office/officeart/2018/2/layout/IconCircleList"/>
    <dgm:cxn modelId="{37D4B063-D4AD-47B8-B1D2-85794E194900}" type="presParOf" srcId="{0FDBB648-1FD6-489D-BC67-191A4CD62F9D}" destId="{86148C25-1288-413A-95C3-5CE525AAB342}" srcOrd="3" destOrd="0" presId="urn:microsoft.com/office/officeart/2018/2/layout/IconCircleList"/>
    <dgm:cxn modelId="{6BAE3D97-D454-4724-827D-7E5BAE0304B8}" type="presParOf" srcId="{2101F79A-05EC-47B9-A2F4-20FDD56D7D9B}" destId="{EC00ADCD-8774-4C00-9181-90A1DAB7122F}" srcOrd="1" destOrd="0" presId="urn:microsoft.com/office/officeart/2018/2/layout/IconCircleList"/>
    <dgm:cxn modelId="{1EA9B268-08AF-41C7-BFCF-A66976F5DEC3}" type="presParOf" srcId="{2101F79A-05EC-47B9-A2F4-20FDD56D7D9B}" destId="{3D8AAE6A-EA52-4475-9FFC-9D58915BCFE3}" srcOrd="2" destOrd="0" presId="urn:microsoft.com/office/officeart/2018/2/layout/IconCircleList"/>
    <dgm:cxn modelId="{4F48D363-EB4C-437E-A177-8D313ED90BE4}" type="presParOf" srcId="{3D8AAE6A-EA52-4475-9FFC-9D58915BCFE3}" destId="{E0AE770B-8B31-43CF-8720-A2C83F59ED3A}" srcOrd="0" destOrd="0" presId="urn:microsoft.com/office/officeart/2018/2/layout/IconCircleList"/>
    <dgm:cxn modelId="{39BAD7BC-8046-44C6-9C4F-98AB72412361}" type="presParOf" srcId="{3D8AAE6A-EA52-4475-9FFC-9D58915BCFE3}" destId="{092FD373-18C6-4C5A-B2F9-18597562B30F}" srcOrd="1" destOrd="0" presId="urn:microsoft.com/office/officeart/2018/2/layout/IconCircleList"/>
    <dgm:cxn modelId="{13F4010F-ABD8-4430-8A78-2F0148A30E1C}" type="presParOf" srcId="{3D8AAE6A-EA52-4475-9FFC-9D58915BCFE3}" destId="{BB133890-0A52-4E78-AF28-36BC4400AE96}" srcOrd="2" destOrd="0" presId="urn:microsoft.com/office/officeart/2018/2/layout/IconCircleList"/>
    <dgm:cxn modelId="{531B1A6C-5314-44FB-84AD-A5CE07519528}" type="presParOf" srcId="{3D8AAE6A-EA52-4475-9FFC-9D58915BCFE3}" destId="{63C0673F-BC7A-4F92-9860-DD22F2FB1CDD}" srcOrd="3" destOrd="0" presId="urn:microsoft.com/office/officeart/2018/2/layout/IconCircleList"/>
    <dgm:cxn modelId="{2D0C367F-A81E-4824-924C-6026A5286F87}" type="presParOf" srcId="{2101F79A-05EC-47B9-A2F4-20FDD56D7D9B}" destId="{E53CE834-21D7-44C9-B020-8B5FFCE3C16D}" srcOrd="3" destOrd="0" presId="urn:microsoft.com/office/officeart/2018/2/layout/IconCircleList"/>
    <dgm:cxn modelId="{F8D540A1-8E54-441E-B806-1ADEE50FC421}" type="presParOf" srcId="{2101F79A-05EC-47B9-A2F4-20FDD56D7D9B}" destId="{F23E3AF2-3A40-4A99-B443-D8010F3275CB}" srcOrd="4" destOrd="0" presId="urn:microsoft.com/office/officeart/2018/2/layout/IconCircleList"/>
    <dgm:cxn modelId="{EA408587-F046-46AC-BBBF-08592D4BA422}" type="presParOf" srcId="{F23E3AF2-3A40-4A99-B443-D8010F3275CB}" destId="{F74F7FDE-0AB9-4887-B64A-B95A4A109A8C}" srcOrd="0" destOrd="0" presId="urn:microsoft.com/office/officeart/2018/2/layout/IconCircleList"/>
    <dgm:cxn modelId="{D8FE4245-0BEE-4E65-8B2F-B820BB5905B1}" type="presParOf" srcId="{F23E3AF2-3A40-4A99-B443-D8010F3275CB}" destId="{4078C1CD-599E-4573-B04B-066C4C72BEF3}" srcOrd="1" destOrd="0" presId="urn:microsoft.com/office/officeart/2018/2/layout/IconCircleList"/>
    <dgm:cxn modelId="{89960C16-7949-4F2A-8BC3-B2946D8A8A2D}" type="presParOf" srcId="{F23E3AF2-3A40-4A99-B443-D8010F3275CB}" destId="{135CE4DB-409E-4F77-AC97-299D0BC3B83F}" srcOrd="2" destOrd="0" presId="urn:microsoft.com/office/officeart/2018/2/layout/IconCircleList"/>
    <dgm:cxn modelId="{2DE4F4F9-D6C5-45BB-955E-4E4945061816}" type="presParOf" srcId="{F23E3AF2-3A40-4A99-B443-D8010F3275CB}" destId="{53792D23-88EA-471A-B951-0DC01AAAC3B5}" srcOrd="3" destOrd="0" presId="urn:microsoft.com/office/officeart/2018/2/layout/IconCircleList"/>
    <dgm:cxn modelId="{A02459D1-CC68-447D-A99C-72D3503DB25E}" type="presParOf" srcId="{2101F79A-05EC-47B9-A2F4-20FDD56D7D9B}" destId="{EF1FB350-6CD7-4032-A8CB-C925EEDDCA3C}" srcOrd="5" destOrd="0" presId="urn:microsoft.com/office/officeart/2018/2/layout/IconCircleList"/>
    <dgm:cxn modelId="{5B910619-01B3-4C34-B12E-BDA3CDA24262}" type="presParOf" srcId="{2101F79A-05EC-47B9-A2F4-20FDD56D7D9B}" destId="{CA8CDA72-D631-4910-800F-74ED9776A37C}" srcOrd="6" destOrd="0" presId="urn:microsoft.com/office/officeart/2018/2/layout/IconCircleList"/>
    <dgm:cxn modelId="{A238DCF4-2D69-4FF5-949B-041191C7D85E}" type="presParOf" srcId="{CA8CDA72-D631-4910-800F-74ED9776A37C}" destId="{B3F062C1-5B8C-4065-AE3B-0C137D19D358}" srcOrd="0" destOrd="0" presId="urn:microsoft.com/office/officeart/2018/2/layout/IconCircleList"/>
    <dgm:cxn modelId="{7F616639-B408-43E8-B2DE-D0E5006593EC}" type="presParOf" srcId="{CA8CDA72-D631-4910-800F-74ED9776A37C}" destId="{661824A7-C274-4FEA-911C-FE205D74640A}" srcOrd="1" destOrd="0" presId="urn:microsoft.com/office/officeart/2018/2/layout/IconCircleList"/>
    <dgm:cxn modelId="{ED3FEBD5-9BCA-4DCC-AC03-211CEC5707AD}" type="presParOf" srcId="{CA8CDA72-D631-4910-800F-74ED9776A37C}" destId="{BE5979AC-1173-480D-81CC-DD4CB9B8D0C2}" srcOrd="2" destOrd="0" presId="urn:microsoft.com/office/officeart/2018/2/layout/IconCircleList"/>
    <dgm:cxn modelId="{D8436963-4CFA-430A-84F1-A8A92D0927CF}" type="presParOf" srcId="{CA8CDA72-D631-4910-800F-74ED9776A37C}" destId="{A57E2DF7-89C4-4047-BBC1-86FF40632C31}" srcOrd="3" destOrd="0" presId="urn:microsoft.com/office/officeart/2018/2/layout/IconCircleList"/>
    <dgm:cxn modelId="{5D5A01D6-ABB7-4514-8563-8FEF583F8ECE}" type="presParOf" srcId="{2101F79A-05EC-47B9-A2F4-20FDD56D7D9B}" destId="{67153599-570D-474A-9AD6-7ED351C4AF20}" srcOrd="7" destOrd="0" presId="urn:microsoft.com/office/officeart/2018/2/layout/IconCircleList"/>
    <dgm:cxn modelId="{38F12A82-E5BD-47E3-9131-B1CA5C47A8BE}" type="presParOf" srcId="{2101F79A-05EC-47B9-A2F4-20FDD56D7D9B}" destId="{0B888B6B-64EF-47D6-B524-3B9E5B331F2B}" srcOrd="8" destOrd="0" presId="urn:microsoft.com/office/officeart/2018/2/layout/IconCircleList"/>
    <dgm:cxn modelId="{45B3185A-6A0F-4D00-BCA4-DDA5B99D7D36}" type="presParOf" srcId="{0B888B6B-64EF-47D6-B524-3B9E5B331F2B}" destId="{DFF2E100-BBB6-4B6C-9210-0BE96D137D21}" srcOrd="0" destOrd="0" presId="urn:microsoft.com/office/officeart/2018/2/layout/IconCircleList"/>
    <dgm:cxn modelId="{D90DEA07-9D3E-414B-9D44-F559D5CDB7C1}" type="presParOf" srcId="{0B888B6B-64EF-47D6-B524-3B9E5B331F2B}" destId="{B351A59E-39DC-4830-BDDA-F2B60E5AAE87}" srcOrd="1" destOrd="0" presId="urn:microsoft.com/office/officeart/2018/2/layout/IconCircleList"/>
    <dgm:cxn modelId="{CE60BD52-87D5-423E-A726-D0F3C3297908}" type="presParOf" srcId="{0B888B6B-64EF-47D6-B524-3B9E5B331F2B}" destId="{01B7A232-1DD6-42A3-A277-AE1B1828BC80}" srcOrd="2" destOrd="0" presId="urn:microsoft.com/office/officeart/2018/2/layout/IconCircleList"/>
    <dgm:cxn modelId="{75220192-3916-4CC2-A559-F0C4BBDF08D0}" type="presParOf" srcId="{0B888B6B-64EF-47D6-B524-3B9E5B331F2B}" destId="{5261FF0D-8928-48E8-BA47-2B4F1C30517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1FF85B-ACCC-444D-88A3-9C09E3392BA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AF75584-96C5-49AA-AF32-6AA4A3B46B7C}">
      <dgm:prSet/>
      <dgm:spPr/>
      <dgm:t>
        <a:bodyPr/>
        <a:lstStyle/>
        <a:p>
          <a:r>
            <a:rPr lang="en-US" dirty="0"/>
            <a:t>Colonists have a speedy and peaceful solution to improve their lives. It requires a lot of “non” from everyone. What will be absent from their lives?</a:t>
          </a:r>
        </a:p>
      </dgm:t>
    </dgm:pt>
    <dgm:pt modelId="{0C7D9518-4D88-4C77-AF82-A0AC7D5C6588}" type="parTrans" cxnId="{C806F5A8-A02D-4C7F-9F00-15AC10D7E05C}">
      <dgm:prSet/>
      <dgm:spPr/>
      <dgm:t>
        <a:bodyPr/>
        <a:lstStyle/>
        <a:p>
          <a:endParaRPr lang="en-US"/>
        </a:p>
      </dgm:t>
    </dgm:pt>
    <dgm:pt modelId="{A7FEED80-708D-433D-9496-C06FFF35C21E}" type="sibTrans" cxnId="{C806F5A8-A02D-4C7F-9F00-15AC10D7E05C}">
      <dgm:prSet/>
      <dgm:spPr/>
      <dgm:t>
        <a:bodyPr/>
        <a:lstStyle/>
        <a:p>
          <a:endParaRPr lang="en-US"/>
        </a:p>
      </dgm:t>
    </dgm:pt>
    <dgm:pt modelId="{D0A6A625-553C-4061-AA08-6EBB000F670C}">
      <dgm:prSet/>
      <dgm:spPr/>
      <dgm:t>
        <a:bodyPr/>
        <a:lstStyle/>
        <a:p>
          <a:r>
            <a:rPr lang="en-US" dirty="0">
              <a:solidFill>
                <a:srgbClr val="002060"/>
              </a:solidFill>
            </a:rPr>
            <a:t>Fact: </a:t>
          </a:r>
          <a:r>
            <a:rPr lang="en-US" dirty="0"/>
            <a:t>Even after the invention of metal nibs (points) for quills, quill pens remained the first choice when selecting an excellent writing tool </a:t>
          </a:r>
        </a:p>
      </dgm:t>
    </dgm:pt>
    <dgm:pt modelId="{273C06F1-40C8-43C5-9306-ED7506251193}" type="parTrans" cxnId="{354C55ED-B607-4A30-B1B8-F933944333CA}">
      <dgm:prSet/>
      <dgm:spPr/>
      <dgm:t>
        <a:bodyPr/>
        <a:lstStyle/>
        <a:p>
          <a:endParaRPr lang="en-US"/>
        </a:p>
      </dgm:t>
    </dgm:pt>
    <dgm:pt modelId="{E011ED79-9893-45D8-ABA5-05D4293C2A5E}" type="sibTrans" cxnId="{354C55ED-B607-4A30-B1B8-F933944333CA}">
      <dgm:prSet/>
      <dgm:spPr/>
      <dgm:t>
        <a:bodyPr/>
        <a:lstStyle/>
        <a:p>
          <a:endParaRPr lang="en-US"/>
        </a:p>
      </dgm:t>
    </dgm:pt>
    <dgm:pt modelId="{DB917F7D-2892-4A7C-A77D-7FBE2DE50A9F}" type="pres">
      <dgm:prSet presAssocID="{DD1FF85B-ACCC-444D-88A3-9C09E3392BAA}" presName="hierChild1" presStyleCnt="0">
        <dgm:presLayoutVars>
          <dgm:chPref val="1"/>
          <dgm:dir/>
          <dgm:animOne val="branch"/>
          <dgm:animLvl val="lvl"/>
          <dgm:resizeHandles/>
        </dgm:presLayoutVars>
      </dgm:prSet>
      <dgm:spPr/>
    </dgm:pt>
    <dgm:pt modelId="{A2DC3130-0368-4A4E-8207-CE71DCF7F69B}" type="pres">
      <dgm:prSet presAssocID="{7AF75584-96C5-49AA-AF32-6AA4A3B46B7C}" presName="hierRoot1" presStyleCnt="0"/>
      <dgm:spPr/>
    </dgm:pt>
    <dgm:pt modelId="{A39503F4-7988-4058-8091-F3611F7C5C89}" type="pres">
      <dgm:prSet presAssocID="{7AF75584-96C5-49AA-AF32-6AA4A3B46B7C}" presName="composite" presStyleCnt="0"/>
      <dgm:spPr/>
    </dgm:pt>
    <dgm:pt modelId="{791E6ECF-FEEC-4A1D-B981-CC80E2FF5AFF}" type="pres">
      <dgm:prSet presAssocID="{7AF75584-96C5-49AA-AF32-6AA4A3B46B7C}" presName="background" presStyleLbl="node0" presStyleIdx="0" presStyleCnt="2"/>
      <dgm:spPr>
        <a:solidFill>
          <a:srgbClr val="002060"/>
        </a:solidFill>
      </dgm:spPr>
    </dgm:pt>
    <dgm:pt modelId="{2D6F87C9-F1C1-496A-9A25-4AA53A064909}" type="pres">
      <dgm:prSet presAssocID="{7AF75584-96C5-49AA-AF32-6AA4A3B46B7C}" presName="text" presStyleLbl="fgAcc0" presStyleIdx="0" presStyleCnt="2">
        <dgm:presLayoutVars>
          <dgm:chPref val="3"/>
        </dgm:presLayoutVars>
      </dgm:prSet>
      <dgm:spPr/>
    </dgm:pt>
    <dgm:pt modelId="{8B0FD030-BC13-4462-B292-8BA036A14669}" type="pres">
      <dgm:prSet presAssocID="{7AF75584-96C5-49AA-AF32-6AA4A3B46B7C}" presName="hierChild2" presStyleCnt="0"/>
      <dgm:spPr/>
    </dgm:pt>
    <dgm:pt modelId="{9967758D-159E-49D3-8CCD-2967138D0CA0}" type="pres">
      <dgm:prSet presAssocID="{D0A6A625-553C-4061-AA08-6EBB000F670C}" presName="hierRoot1" presStyleCnt="0"/>
      <dgm:spPr/>
    </dgm:pt>
    <dgm:pt modelId="{B1278C36-C999-48EC-9C3C-B9A1E6AC88F5}" type="pres">
      <dgm:prSet presAssocID="{D0A6A625-553C-4061-AA08-6EBB000F670C}" presName="composite" presStyleCnt="0"/>
      <dgm:spPr/>
    </dgm:pt>
    <dgm:pt modelId="{78532635-DFB6-4CFB-BEF0-2D52072287E8}" type="pres">
      <dgm:prSet presAssocID="{D0A6A625-553C-4061-AA08-6EBB000F670C}" presName="background" presStyleLbl="node0" presStyleIdx="1" presStyleCnt="2"/>
      <dgm:spPr>
        <a:solidFill>
          <a:srgbClr val="002060"/>
        </a:solidFill>
      </dgm:spPr>
    </dgm:pt>
    <dgm:pt modelId="{2C66135A-94AF-434A-AD43-5601AA8575C1}" type="pres">
      <dgm:prSet presAssocID="{D0A6A625-553C-4061-AA08-6EBB000F670C}" presName="text" presStyleLbl="fgAcc0" presStyleIdx="1" presStyleCnt="2">
        <dgm:presLayoutVars>
          <dgm:chPref val="3"/>
        </dgm:presLayoutVars>
      </dgm:prSet>
      <dgm:spPr/>
    </dgm:pt>
    <dgm:pt modelId="{E13CFEE2-D977-41D1-AC00-68A7F70C1F8D}" type="pres">
      <dgm:prSet presAssocID="{D0A6A625-553C-4061-AA08-6EBB000F670C}" presName="hierChild2" presStyleCnt="0"/>
      <dgm:spPr/>
    </dgm:pt>
  </dgm:ptLst>
  <dgm:cxnLst>
    <dgm:cxn modelId="{857C674C-8B27-4C09-92B2-480A08D37B4A}" type="presOf" srcId="{7AF75584-96C5-49AA-AF32-6AA4A3B46B7C}" destId="{2D6F87C9-F1C1-496A-9A25-4AA53A064909}" srcOrd="0" destOrd="0" presId="urn:microsoft.com/office/officeart/2005/8/layout/hierarchy1"/>
    <dgm:cxn modelId="{EC4E4C76-FDA2-4FF9-8D37-01F796EFBD2E}" type="presOf" srcId="{D0A6A625-553C-4061-AA08-6EBB000F670C}" destId="{2C66135A-94AF-434A-AD43-5601AA8575C1}" srcOrd="0" destOrd="0" presId="urn:microsoft.com/office/officeart/2005/8/layout/hierarchy1"/>
    <dgm:cxn modelId="{C806F5A8-A02D-4C7F-9F00-15AC10D7E05C}" srcId="{DD1FF85B-ACCC-444D-88A3-9C09E3392BAA}" destId="{7AF75584-96C5-49AA-AF32-6AA4A3B46B7C}" srcOrd="0" destOrd="0" parTransId="{0C7D9518-4D88-4C77-AF82-A0AC7D5C6588}" sibTransId="{A7FEED80-708D-433D-9496-C06FFF35C21E}"/>
    <dgm:cxn modelId="{354C55ED-B607-4A30-B1B8-F933944333CA}" srcId="{DD1FF85B-ACCC-444D-88A3-9C09E3392BAA}" destId="{D0A6A625-553C-4061-AA08-6EBB000F670C}" srcOrd="1" destOrd="0" parTransId="{273C06F1-40C8-43C5-9306-ED7506251193}" sibTransId="{E011ED79-9893-45D8-ABA5-05D4293C2A5E}"/>
    <dgm:cxn modelId="{35B9C7F8-3DB0-441D-B2A6-564634B7E588}" type="presOf" srcId="{DD1FF85B-ACCC-444D-88A3-9C09E3392BAA}" destId="{DB917F7D-2892-4A7C-A77D-7FBE2DE50A9F}" srcOrd="0" destOrd="0" presId="urn:microsoft.com/office/officeart/2005/8/layout/hierarchy1"/>
    <dgm:cxn modelId="{CA47B3B8-EBEA-44DD-89EE-CAC9DF9FABF9}" type="presParOf" srcId="{DB917F7D-2892-4A7C-A77D-7FBE2DE50A9F}" destId="{A2DC3130-0368-4A4E-8207-CE71DCF7F69B}" srcOrd="0" destOrd="0" presId="urn:microsoft.com/office/officeart/2005/8/layout/hierarchy1"/>
    <dgm:cxn modelId="{D9E3FBE6-C48C-4449-B6A2-F6003C32589C}" type="presParOf" srcId="{A2DC3130-0368-4A4E-8207-CE71DCF7F69B}" destId="{A39503F4-7988-4058-8091-F3611F7C5C89}" srcOrd="0" destOrd="0" presId="urn:microsoft.com/office/officeart/2005/8/layout/hierarchy1"/>
    <dgm:cxn modelId="{6CCEA402-E93B-4C92-AFE0-41A60189A547}" type="presParOf" srcId="{A39503F4-7988-4058-8091-F3611F7C5C89}" destId="{791E6ECF-FEEC-4A1D-B981-CC80E2FF5AFF}" srcOrd="0" destOrd="0" presId="urn:microsoft.com/office/officeart/2005/8/layout/hierarchy1"/>
    <dgm:cxn modelId="{C67A160A-EA38-4141-A9F3-FA86E4A835BD}" type="presParOf" srcId="{A39503F4-7988-4058-8091-F3611F7C5C89}" destId="{2D6F87C9-F1C1-496A-9A25-4AA53A064909}" srcOrd="1" destOrd="0" presId="urn:microsoft.com/office/officeart/2005/8/layout/hierarchy1"/>
    <dgm:cxn modelId="{13B02BFC-7D97-46C9-A24C-233FFA6605E5}" type="presParOf" srcId="{A2DC3130-0368-4A4E-8207-CE71DCF7F69B}" destId="{8B0FD030-BC13-4462-B292-8BA036A14669}" srcOrd="1" destOrd="0" presId="urn:microsoft.com/office/officeart/2005/8/layout/hierarchy1"/>
    <dgm:cxn modelId="{A2A3E4E1-945F-4C65-B383-5D0DF3B3A910}" type="presParOf" srcId="{DB917F7D-2892-4A7C-A77D-7FBE2DE50A9F}" destId="{9967758D-159E-49D3-8CCD-2967138D0CA0}" srcOrd="1" destOrd="0" presId="urn:microsoft.com/office/officeart/2005/8/layout/hierarchy1"/>
    <dgm:cxn modelId="{A7B5F0A0-7F76-40E2-9B5D-75B0BE93F4B8}" type="presParOf" srcId="{9967758D-159E-49D3-8CCD-2967138D0CA0}" destId="{B1278C36-C999-48EC-9C3C-B9A1E6AC88F5}" srcOrd="0" destOrd="0" presId="urn:microsoft.com/office/officeart/2005/8/layout/hierarchy1"/>
    <dgm:cxn modelId="{8F4597CB-A4A5-4910-A9A6-7E8F2120F6B0}" type="presParOf" srcId="{B1278C36-C999-48EC-9C3C-B9A1E6AC88F5}" destId="{78532635-DFB6-4CFB-BEF0-2D52072287E8}" srcOrd="0" destOrd="0" presId="urn:microsoft.com/office/officeart/2005/8/layout/hierarchy1"/>
    <dgm:cxn modelId="{3A287B6B-A5C8-49BE-AA17-5E0807B2BA0B}" type="presParOf" srcId="{B1278C36-C999-48EC-9C3C-B9A1E6AC88F5}" destId="{2C66135A-94AF-434A-AD43-5601AA8575C1}" srcOrd="1" destOrd="0" presId="urn:microsoft.com/office/officeart/2005/8/layout/hierarchy1"/>
    <dgm:cxn modelId="{0E221249-8CA0-4B99-A62E-19AA96BE5BAF}" type="presParOf" srcId="{9967758D-159E-49D3-8CCD-2967138D0CA0}" destId="{E13CFEE2-D977-41D1-AC00-68A7F70C1F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C6E9C2-7549-4DCC-ACC0-55E52C6026FC}"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E4E9B5F-AFDD-4433-BF87-35A4DA3D899E}">
      <dgm:prSet/>
      <dgm:spPr/>
      <dgm:t>
        <a:bodyPr/>
        <a:lstStyle/>
        <a:p>
          <a:r>
            <a:rPr lang="en-US" i="1" dirty="0"/>
            <a:t>The Articles of Association, </a:t>
          </a:r>
          <a:r>
            <a:rPr lang="en-US" dirty="0"/>
            <a:t>like a letter, needs to be signed. Who signed it? Do you see some patriots that you know who didn’t sign it?</a:t>
          </a:r>
        </a:p>
      </dgm:t>
    </dgm:pt>
    <dgm:pt modelId="{A04D025A-3BDB-4DAA-B420-A46F6F8D405A}" type="parTrans" cxnId="{53DC67E8-F5A2-4F48-8FD6-EC5D5DB6213C}">
      <dgm:prSet/>
      <dgm:spPr/>
      <dgm:t>
        <a:bodyPr/>
        <a:lstStyle/>
        <a:p>
          <a:endParaRPr lang="en-US"/>
        </a:p>
      </dgm:t>
    </dgm:pt>
    <dgm:pt modelId="{B7344C18-DB46-4261-BB8F-3BCDA4A26C24}" type="sibTrans" cxnId="{53DC67E8-F5A2-4F48-8FD6-EC5D5DB6213C}">
      <dgm:prSet/>
      <dgm:spPr/>
      <dgm:t>
        <a:bodyPr/>
        <a:lstStyle/>
        <a:p>
          <a:endParaRPr lang="en-US"/>
        </a:p>
      </dgm:t>
    </dgm:pt>
    <dgm:pt modelId="{50BC617C-9B19-4AFA-A149-FCE72C2D9C9F}">
      <dgm:prSet/>
      <dgm:spPr/>
      <dgm:t>
        <a:bodyPr/>
        <a:lstStyle/>
        <a:p>
          <a:r>
            <a:rPr lang="en-US" dirty="0">
              <a:solidFill>
                <a:srgbClr val="002060"/>
              </a:solidFill>
            </a:rPr>
            <a:t>Fact: </a:t>
          </a:r>
          <a:r>
            <a:rPr lang="en-US" dirty="0"/>
            <a:t>With regular use quill pens can last one to two weeks before needing additional care</a:t>
          </a:r>
        </a:p>
      </dgm:t>
    </dgm:pt>
    <dgm:pt modelId="{78BD5CCF-D611-416B-A313-07E08BE70083}" type="parTrans" cxnId="{C7E93F2B-76F4-4D09-917C-E700C5D0157B}">
      <dgm:prSet/>
      <dgm:spPr/>
      <dgm:t>
        <a:bodyPr/>
        <a:lstStyle/>
        <a:p>
          <a:endParaRPr lang="en-US"/>
        </a:p>
      </dgm:t>
    </dgm:pt>
    <dgm:pt modelId="{C8A12939-F297-4248-BFCA-E33E866CC442}" type="sibTrans" cxnId="{C7E93F2B-76F4-4D09-917C-E700C5D0157B}">
      <dgm:prSet/>
      <dgm:spPr/>
      <dgm:t>
        <a:bodyPr/>
        <a:lstStyle/>
        <a:p>
          <a:endParaRPr lang="en-US"/>
        </a:p>
      </dgm:t>
    </dgm:pt>
    <dgm:pt modelId="{69477DA8-A004-49D3-AC48-1FA2F4EDEC8F}" type="pres">
      <dgm:prSet presAssocID="{78C6E9C2-7549-4DCC-ACC0-55E52C6026FC}" presName="hierChild1" presStyleCnt="0">
        <dgm:presLayoutVars>
          <dgm:chPref val="1"/>
          <dgm:dir/>
          <dgm:animOne val="branch"/>
          <dgm:animLvl val="lvl"/>
          <dgm:resizeHandles/>
        </dgm:presLayoutVars>
      </dgm:prSet>
      <dgm:spPr/>
    </dgm:pt>
    <dgm:pt modelId="{EAC90DED-7C74-4880-9176-C083FC5206DC}" type="pres">
      <dgm:prSet presAssocID="{8E4E9B5F-AFDD-4433-BF87-35A4DA3D899E}" presName="hierRoot1" presStyleCnt="0"/>
      <dgm:spPr/>
    </dgm:pt>
    <dgm:pt modelId="{723EE139-1D12-45DF-AD0E-9E01A1AE9600}" type="pres">
      <dgm:prSet presAssocID="{8E4E9B5F-AFDD-4433-BF87-35A4DA3D899E}" presName="composite" presStyleCnt="0"/>
      <dgm:spPr/>
    </dgm:pt>
    <dgm:pt modelId="{A46FD524-C717-4FAA-933E-23C303481492}" type="pres">
      <dgm:prSet presAssocID="{8E4E9B5F-AFDD-4433-BF87-35A4DA3D899E}" presName="background" presStyleLbl="node0" presStyleIdx="0" presStyleCnt="2"/>
      <dgm:spPr/>
    </dgm:pt>
    <dgm:pt modelId="{4F99E138-7AF9-45A5-B153-5401681095C1}" type="pres">
      <dgm:prSet presAssocID="{8E4E9B5F-AFDD-4433-BF87-35A4DA3D899E}" presName="text" presStyleLbl="fgAcc0" presStyleIdx="0" presStyleCnt="2">
        <dgm:presLayoutVars>
          <dgm:chPref val="3"/>
        </dgm:presLayoutVars>
      </dgm:prSet>
      <dgm:spPr/>
    </dgm:pt>
    <dgm:pt modelId="{302F4BE0-5BE8-4DC5-926B-B70DC17A7013}" type="pres">
      <dgm:prSet presAssocID="{8E4E9B5F-AFDD-4433-BF87-35A4DA3D899E}" presName="hierChild2" presStyleCnt="0"/>
      <dgm:spPr/>
    </dgm:pt>
    <dgm:pt modelId="{3BB51BB7-6EE0-4FA2-9E9F-4E53E12A17F8}" type="pres">
      <dgm:prSet presAssocID="{50BC617C-9B19-4AFA-A149-FCE72C2D9C9F}" presName="hierRoot1" presStyleCnt="0"/>
      <dgm:spPr/>
    </dgm:pt>
    <dgm:pt modelId="{1EB188EF-8A23-4A63-B52E-1DBA5120FB8C}" type="pres">
      <dgm:prSet presAssocID="{50BC617C-9B19-4AFA-A149-FCE72C2D9C9F}" presName="composite" presStyleCnt="0"/>
      <dgm:spPr/>
    </dgm:pt>
    <dgm:pt modelId="{C5BD27CB-26D2-4A3F-8ACE-05E3E4275B64}" type="pres">
      <dgm:prSet presAssocID="{50BC617C-9B19-4AFA-A149-FCE72C2D9C9F}" presName="background" presStyleLbl="node0" presStyleIdx="1" presStyleCnt="2"/>
      <dgm:spPr/>
    </dgm:pt>
    <dgm:pt modelId="{781BDBE8-182E-4324-8853-2BFCB1BC6ED3}" type="pres">
      <dgm:prSet presAssocID="{50BC617C-9B19-4AFA-A149-FCE72C2D9C9F}" presName="text" presStyleLbl="fgAcc0" presStyleIdx="1" presStyleCnt="2">
        <dgm:presLayoutVars>
          <dgm:chPref val="3"/>
        </dgm:presLayoutVars>
      </dgm:prSet>
      <dgm:spPr/>
    </dgm:pt>
    <dgm:pt modelId="{A796AB26-9EF7-4711-AE29-A5202B40B297}" type="pres">
      <dgm:prSet presAssocID="{50BC617C-9B19-4AFA-A149-FCE72C2D9C9F}" presName="hierChild2" presStyleCnt="0"/>
      <dgm:spPr/>
    </dgm:pt>
  </dgm:ptLst>
  <dgm:cxnLst>
    <dgm:cxn modelId="{C7E93F2B-76F4-4D09-917C-E700C5D0157B}" srcId="{78C6E9C2-7549-4DCC-ACC0-55E52C6026FC}" destId="{50BC617C-9B19-4AFA-A149-FCE72C2D9C9F}" srcOrd="1" destOrd="0" parTransId="{78BD5CCF-D611-416B-A313-07E08BE70083}" sibTransId="{C8A12939-F297-4248-BFCA-E33E866CC442}"/>
    <dgm:cxn modelId="{71755C2D-FFA6-44DD-87F4-E3336FBC1FB6}" type="presOf" srcId="{78C6E9C2-7549-4DCC-ACC0-55E52C6026FC}" destId="{69477DA8-A004-49D3-AC48-1FA2F4EDEC8F}" srcOrd="0" destOrd="0" presId="urn:microsoft.com/office/officeart/2005/8/layout/hierarchy1"/>
    <dgm:cxn modelId="{9B53EDCB-0107-45E2-8EA5-541CDDEBD455}" type="presOf" srcId="{50BC617C-9B19-4AFA-A149-FCE72C2D9C9F}" destId="{781BDBE8-182E-4324-8853-2BFCB1BC6ED3}" srcOrd="0" destOrd="0" presId="urn:microsoft.com/office/officeart/2005/8/layout/hierarchy1"/>
    <dgm:cxn modelId="{53DC67E8-F5A2-4F48-8FD6-EC5D5DB6213C}" srcId="{78C6E9C2-7549-4DCC-ACC0-55E52C6026FC}" destId="{8E4E9B5F-AFDD-4433-BF87-35A4DA3D899E}" srcOrd="0" destOrd="0" parTransId="{A04D025A-3BDB-4DAA-B420-A46F6F8D405A}" sibTransId="{B7344C18-DB46-4261-BB8F-3BCDA4A26C24}"/>
    <dgm:cxn modelId="{863543FA-AA4E-4F88-BC29-94C81D66A67C}" type="presOf" srcId="{8E4E9B5F-AFDD-4433-BF87-35A4DA3D899E}" destId="{4F99E138-7AF9-45A5-B153-5401681095C1}" srcOrd="0" destOrd="0" presId="urn:microsoft.com/office/officeart/2005/8/layout/hierarchy1"/>
    <dgm:cxn modelId="{F250366F-064E-4320-8A48-8D69079FA5FC}" type="presParOf" srcId="{69477DA8-A004-49D3-AC48-1FA2F4EDEC8F}" destId="{EAC90DED-7C74-4880-9176-C083FC5206DC}" srcOrd="0" destOrd="0" presId="urn:microsoft.com/office/officeart/2005/8/layout/hierarchy1"/>
    <dgm:cxn modelId="{37D41175-CF3C-4F4E-A1CD-267ADD965F76}" type="presParOf" srcId="{EAC90DED-7C74-4880-9176-C083FC5206DC}" destId="{723EE139-1D12-45DF-AD0E-9E01A1AE9600}" srcOrd="0" destOrd="0" presId="urn:microsoft.com/office/officeart/2005/8/layout/hierarchy1"/>
    <dgm:cxn modelId="{BCA82CBD-0EF9-4E51-9CD0-DEEAC1CF3BA2}" type="presParOf" srcId="{723EE139-1D12-45DF-AD0E-9E01A1AE9600}" destId="{A46FD524-C717-4FAA-933E-23C303481492}" srcOrd="0" destOrd="0" presId="urn:microsoft.com/office/officeart/2005/8/layout/hierarchy1"/>
    <dgm:cxn modelId="{0CB5B062-57B0-4B39-A6E9-1FB153F39596}" type="presParOf" srcId="{723EE139-1D12-45DF-AD0E-9E01A1AE9600}" destId="{4F99E138-7AF9-45A5-B153-5401681095C1}" srcOrd="1" destOrd="0" presId="urn:microsoft.com/office/officeart/2005/8/layout/hierarchy1"/>
    <dgm:cxn modelId="{C5FDDA89-2D2D-4326-8C67-6442B5058EFE}" type="presParOf" srcId="{EAC90DED-7C74-4880-9176-C083FC5206DC}" destId="{302F4BE0-5BE8-4DC5-926B-B70DC17A7013}" srcOrd="1" destOrd="0" presId="urn:microsoft.com/office/officeart/2005/8/layout/hierarchy1"/>
    <dgm:cxn modelId="{53C0F881-C12C-45F2-8B05-DD4BD41225F2}" type="presParOf" srcId="{69477DA8-A004-49D3-AC48-1FA2F4EDEC8F}" destId="{3BB51BB7-6EE0-4FA2-9E9F-4E53E12A17F8}" srcOrd="1" destOrd="0" presId="urn:microsoft.com/office/officeart/2005/8/layout/hierarchy1"/>
    <dgm:cxn modelId="{3AAEBCE5-2EB5-457A-A4B0-38909A663635}" type="presParOf" srcId="{3BB51BB7-6EE0-4FA2-9E9F-4E53E12A17F8}" destId="{1EB188EF-8A23-4A63-B52E-1DBA5120FB8C}" srcOrd="0" destOrd="0" presId="urn:microsoft.com/office/officeart/2005/8/layout/hierarchy1"/>
    <dgm:cxn modelId="{B920BA36-3212-4D74-AF00-A29CAF256B6D}" type="presParOf" srcId="{1EB188EF-8A23-4A63-B52E-1DBA5120FB8C}" destId="{C5BD27CB-26D2-4A3F-8ACE-05E3E4275B64}" srcOrd="0" destOrd="0" presId="urn:microsoft.com/office/officeart/2005/8/layout/hierarchy1"/>
    <dgm:cxn modelId="{B349DAE8-C5C4-4B57-9032-74C248E7C6EB}" type="presParOf" srcId="{1EB188EF-8A23-4A63-B52E-1DBA5120FB8C}" destId="{781BDBE8-182E-4324-8853-2BFCB1BC6ED3}" srcOrd="1" destOrd="0" presId="urn:microsoft.com/office/officeart/2005/8/layout/hierarchy1"/>
    <dgm:cxn modelId="{B7438ACD-0248-4CCD-A298-8CBF03A403C7}" type="presParOf" srcId="{3BB51BB7-6EE0-4FA2-9E9F-4E53E12A17F8}" destId="{A796AB26-9EF7-4711-AE29-A5202B40B2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41ABDA-1895-4322-8ABF-2EC74236A09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8A8B242C-B64D-498F-AECF-12F09CD0283B}">
      <dgm:prSet/>
      <dgm:spPr/>
      <dgm:t>
        <a:bodyPr/>
        <a:lstStyle/>
        <a:p>
          <a:r>
            <a:rPr lang="en-US" dirty="0"/>
            <a:t>Congratulations! As a young historian you have discovered the meanings behind one of our nation’s most important documents. Take these discoveries and create your own Articles of Association. </a:t>
          </a:r>
        </a:p>
      </dgm:t>
    </dgm:pt>
    <dgm:pt modelId="{D6B05238-83E0-42FF-A92D-B31C8F11E851}" type="parTrans" cxnId="{89777E83-451C-4B8B-BD1B-B1A7175DDFF5}">
      <dgm:prSet/>
      <dgm:spPr/>
      <dgm:t>
        <a:bodyPr/>
        <a:lstStyle/>
        <a:p>
          <a:endParaRPr lang="en-US"/>
        </a:p>
      </dgm:t>
    </dgm:pt>
    <dgm:pt modelId="{D152A6AF-F8A9-47FE-A1A8-D92A4D85B74A}" type="sibTrans" cxnId="{89777E83-451C-4B8B-BD1B-B1A7175DDFF5}">
      <dgm:prSet/>
      <dgm:spPr/>
      <dgm:t>
        <a:bodyPr/>
        <a:lstStyle/>
        <a:p>
          <a:endParaRPr lang="en-US"/>
        </a:p>
      </dgm:t>
    </dgm:pt>
    <dgm:pt modelId="{C879D258-4F14-4521-BD16-8FBE2B22F84A}">
      <dgm:prSet/>
      <dgm:spPr/>
      <dgm:t>
        <a:bodyPr/>
        <a:lstStyle/>
        <a:p>
          <a:r>
            <a:rPr lang="en-US"/>
            <a:t>Fact: Ink for quill pens could be made using soot from burnt lamp oil mixed with glue or gum shaped into sticks and then let dry. Water could be added to a portion of the stick to create a supply of ink.</a:t>
          </a:r>
        </a:p>
      </dgm:t>
    </dgm:pt>
    <dgm:pt modelId="{A420F77F-DB90-4CAA-B6AB-409A8F0267D3}" type="parTrans" cxnId="{B08DBD8B-98B7-4F7B-9E08-5AD35B4E53BA}">
      <dgm:prSet/>
      <dgm:spPr/>
      <dgm:t>
        <a:bodyPr/>
        <a:lstStyle/>
        <a:p>
          <a:endParaRPr lang="en-US"/>
        </a:p>
      </dgm:t>
    </dgm:pt>
    <dgm:pt modelId="{37A1E469-6304-4153-B717-F30908A227EB}" type="sibTrans" cxnId="{B08DBD8B-98B7-4F7B-9E08-5AD35B4E53BA}">
      <dgm:prSet/>
      <dgm:spPr/>
      <dgm:t>
        <a:bodyPr/>
        <a:lstStyle/>
        <a:p>
          <a:endParaRPr lang="en-US"/>
        </a:p>
      </dgm:t>
    </dgm:pt>
    <dgm:pt modelId="{8A68186E-40F5-468E-8109-24D9BDFC7ED0}" type="pres">
      <dgm:prSet presAssocID="{CF41ABDA-1895-4322-8ABF-2EC74236A095}" presName="hierChild1" presStyleCnt="0">
        <dgm:presLayoutVars>
          <dgm:chPref val="1"/>
          <dgm:dir/>
          <dgm:animOne val="branch"/>
          <dgm:animLvl val="lvl"/>
          <dgm:resizeHandles/>
        </dgm:presLayoutVars>
      </dgm:prSet>
      <dgm:spPr/>
    </dgm:pt>
    <dgm:pt modelId="{14FF5122-A5AB-49AD-AD5B-2207196393A7}" type="pres">
      <dgm:prSet presAssocID="{8A8B242C-B64D-498F-AECF-12F09CD0283B}" presName="hierRoot1" presStyleCnt="0"/>
      <dgm:spPr/>
    </dgm:pt>
    <dgm:pt modelId="{9632C13D-D93D-4E9C-921B-9FB43F4B4679}" type="pres">
      <dgm:prSet presAssocID="{8A8B242C-B64D-498F-AECF-12F09CD0283B}" presName="composite" presStyleCnt="0"/>
      <dgm:spPr/>
    </dgm:pt>
    <dgm:pt modelId="{9F7FB700-EC96-44C6-BB24-017515F36DBE}" type="pres">
      <dgm:prSet presAssocID="{8A8B242C-B64D-498F-AECF-12F09CD0283B}" presName="background" presStyleLbl="node0" presStyleIdx="0" presStyleCnt="2"/>
      <dgm:spPr>
        <a:solidFill>
          <a:srgbClr val="002060"/>
        </a:solidFill>
      </dgm:spPr>
    </dgm:pt>
    <dgm:pt modelId="{C3E45DCF-82E5-417F-92A9-75FEE4E3095D}" type="pres">
      <dgm:prSet presAssocID="{8A8B242C-B64D-498F-AECF-12F09CD0283B}" presName="text" presStyleLbl="fgAcc0" presStyleIdx="0" presStyleCnt="2">
        <dgm:presLayoutVars>
          <dgm:chPref val="3"/>
        </dgm:presLayoutVars>
      </dgm:prSet>
      <dgm:spPr/>
    </dgm:pt>
    <dgm:pt modelId="{9A23B619-4B23-432A-B7C8-8C62B6B605EC}" type="pres">
      <dgm:prSet presAssocID="{8A8B242C-B64D-498F-AECF-12F09CD0283B}" presName="hierChild2" presStyleCnt="0"/>
      <dgm:spPr/>
    </dgm:pt>
    <dgm:pt modelId="{147E7D8E-CEF2-42D7-92D0-1F3CE424EA04}" type="pres">
      <dgm:prSet presAssocID="{C879D258-4F14-4521-BD16-8FBE2B22F84A}" presName="hierRoot1" presStyleCnt="0"/>
      <dgm:spPr/>
    </dgm:pt>
    <dgm:pt modelId="{F4A82667-BC49-4C89-B783-25B397BFF09A}" type="pres">
      <dgm:prSet presAssocID="{C879D258-4F14-4521-BD16-8FBE2B22F84A}" presName="composite" presStyleCnt="0"/>
      <dgm:spPr/>
    </dgm:pt>
    <dgm:pt modelId="{FF18785E-FE64-4040-9E25-3273D86F4DCF}" type="pres">
      <dgm:prSet presAssocID="{C879D258-4F14-4521-BD16-8FBE2B22F84A}" presName="background" presStyleLbl="node0" presStyleIdx="1" presStyleCnt="2"/>
      <dgm:spPr>
        <a:solidFill>
          <a:srgbClr val="002060"/>
        </a:solidFill>
      </dgm:spPr>
    </dgm:pt>
    <dgm:pt modelId="{D3BADCA9-2D50-44A0-9700-211B7DF06EDD}" type="pres">
      <dgm:prSet presAssocID="{C879D258-4F14-4521-BD16-8FBE2B22F84A}" presName="text" presStyleLbl="fgAcc0" presStyleIdx="1" presStyleCnt="2">
        <dgm:presLayoutVars>
          <dgm:chPref val="3"/>
        </dgm:presLayoutVars>
      </dgm:prSet>
      <dgm:spPr/>
    </dgm:pt>
    <dgm:pt modelId="{BACEBC59-7FB6-4FEF-8704-EA70BA4BF81E}" type="pres">
      <dgm:prSet presAssocID="{C879D258-4F14-4521-BD16-8FBE2B22F84A}" presName="hierChild2" presStyleCnt="0"/>
      <dgm:spPr/>
    </dgm:pt>
  </dgm:ptLst>
  <dgm:cxnLst>
    <dgm:cxn modelId="{57E5ED17-7EC2-4AB2-B1BD-4AA18B8D9B38}" type="presOf" srcId="{CF41ABDA-1895-4322-8ABF-2EC74236A095}" destId="{8A68186E-40F5-468E-8109-24D9BDFC7ED0}" srcOrd="0" destOrd="0" presId="urn:microsoft.com/office/officeart/2005/8/layout/hierarchy1"/>
    <dgm:cxn modelId="{89777E83-451C-4B8B-BD1B-B1A7175DDFF5}" srcId="{CF41ABDA-1895-4322-8ABF-2EC74236A095}" destId="{8A8B242C-B64D-498F-AECF-12F09CD0283B}" srcOrd="0" destOrd="0" parTransId="{D6B05238-83E0-42FF-A92D-B31C8F11E851}" sibTransId="{D152A6AF-F8A9-47FE-A1A8-D92A4D85B74A}"/>
    <dgm:cxn modelId="{707CAB8B-0C5C-4CE4-93AF-07AE0D1365D1}" type="presOf" srcId="{8A8B242C-B64D-498F-AECF-12F09CD0283B}" destId="{C3E45DCF-82E5-417F-92A9-75FEE4E3095D}" srcOrd="0" destOrd="0" presId="urn:microsoft.com/office/officeart/2005/8/layout/hierarchy1"/>
    <dgm:cxn modelId="{B08DBD8B-98B7-4F7B-9E08-5AD35B4E53BA}" srcId="{CF41ABDA-1895-4322-8ABF-2EC74236A095}" destId="{C879D258-4F14-4521-BD16-8FBE2B22F84A}" srcOrd="1" destOrd="0" parTransId="{A420F77F-DB90-4CAA-B6AB-409A8F0267D3}" sibTransId="{37A1E469-6304-4153-B717-F30908A227EB}"/>
    <dgm:cxn modelId="{82B854CE-9F16-4D4E-BD9E-7E6ABCDD0344}" type="presOf" srcId="{C879D258-4F14-4521-BD16-8FBE2B22F84A}" destId="{D3BADCA9-2D50-44A0-9700-211B7DF06EDD}" srcOrd="0" destOrd="0" presId="urn:microsoft.com/office/officeart/2005/8/layout/hierarchy1"/>
    <dgm:cxn modelId="{2C176C5E-3853-4414-945D-48F9786B9DDB}" type="presParOf" srcId="{8A68186E-40F5-468E-8109-24D9BDFC7ED0}" destId="{14FF5122-A5AB-49AD-AD5B-2207196393A7}" srcOrd="0" destOrd="0" presId="urn:microsoft.com/office/officeart/2005/8/layout/hierarchy1"/>
    <dgm:cxn modelId="{0248EBA9-04FE-46C6-A542-3585572D5F03}" type="presParOf" srcId="{14FF5122-A5AB-49AD-AD5B-2207196393A7}" destId="{9632C13D-D93D-4E9C-921B-9FB43F4B4679}" srcOrd="0" destOrd="0" presId="urn:microsoft.com/office/officeart/2005/8/layout/hierarchy1"/>
    <dgm:cxn modelId="{C51827D2-F2C5-4182-970A-7D85AC5FECB1}" type="presParOf" srcId="{9632C13D-D93D-4E9C-921B-9FB43F4B4679}" destId="{9F7FB700-EC96-44C6-BB24-017515F36DBE}" srcOrd="0" destOrd="0" presId="urn:microsoft.com/office/officeart/2005/8/layout/hierarchy1"/>
    <dgm:cxn modelId="{63321CFC-5E85-4BFB-A15F-B5E06E28A0EE}" type="presParOf" srcId="{9632C13D-D93D-4E9C-921B-9FB43F4B4679}" destId="{C3E45DCF-82E5-417F-92A9-75FEE4E3095D}" srcOrd="1" destOrd="0" presId="urn:microsoft.com/office/officeart/2005/8/layout/hierarchy1"/>
    <dgm:cxn modelId="{DE0E0583-A39F-450A-A09B-12F861013811}" type="presParOf" srcId="{14FF5122-A5AB-49AD-AD5B-2207196393A7}" destId="{9A23B619-4B23-432A-B7C8-8C62B6B605EC}" srcOrd="1" destOrd="0" presId="urn:microsoft.com/office/officeart/2005/8/layout/hierarchy1"/>
    <dgm:cxn modelId="{29EA3202-0F3A-45D8-A9EE-E6B7767AE949}" type="presParOf" srcId="{8A68186E-40F5-468E-8109-24D9BDFC7ED0}" destId="{147E7D8E-CEF2-42D7-92D0-1F3CE424EA04}" srcOrd="1" destOrd="0" presId="urn:microsoft.com/office/officeart/2005/8/layout/hierarchy1"/>
    <dgm:cxn modelId="{236FAE7E-710A-478B-91D4-832F398E8691}" type="presParOf" srcId="{147E7D8E-CEF2-42D7-92D0-1F3CE424EA04}" destId="{F4A82667-BC49-4C89-B783-25B397BFF09A}" srcOrd="0" destOrd="0" presId="urn:microsoft.com/office/officeart/2005/8/layout/hierarchy1"/>
    <dgm:cxn modelId="{B79DCDCE-2C72-4350-8E46-38313F2D262D}" type="presParOf" srcId="{F4A82667-BC49-4C89-B783-25B397BFF09A}" destId="{FF18785E-FE64-4040-9E25-3273D86F4DCF}" srcOrd="0" destOrd="0" presId="urn:microsoft.com/office/officeart/2005/8/layout/hierarchy1"/>
    <dgm:cxn modelId="{90D89EF5-3B36-4A8E-BDC6-8E0B010AC219}" type="presParOf" srcId="{F4A82667-BC49-4C89-B783-25B397BFF09A}" destId="{D3BADCA9-2D50-44A0-9700-211B7DF06EDD}" srcOrd="1" destOrd="0" presId="urn:microsoft.com/office/officeart/2005/8/layout/hierarchy1"/>
    <dgm:cxn modelId="{66E0909C-15D2-4D64-9C16-F70C9D05DCFC}" type="presParOf" srcId="{147E7D8E-CEF2-42D7-92D0-1F3CE424EA04}" destId="{BACEBC59-7FB6-4FEF-8704-EA70BA4BF8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57FBE-75CD-4473-A79A-7AA4CB7334D0}"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0A9771A1-59EC-4A4D-BABD-1C188C518935}">
      <dgm:prSet/>
      <dgm:spPr/>
      <dgm:t>
        <a:bodyPr/>
        <a:lstStyle/>
        <a:p>
          <a:r>
            <a:rPr lang="en-US" dirty="0"/>
            <a:t>Start in the beginning where all great authors pick up their quill pen and ink and begin to tell a story</a:t>
          </a:r>
        </a:p>
      </dgm:t>
    </dgm:pt>
    <dgm:pt modelId="{D21547CC-886C-4006-BBD8-30977E51DD67}" type="parTrans" cxnId="{9A7B14F6-24B6-4D0C-B24D-FE711F182BF3}">
      <dgm:prSet/>
      <dgm:spPr/>
      <dgm:t>
        <a:bodyPr/>
        <a:lstStyle/>
        <a:p>
          <a:endParaRPr lang="en-US"/>
        </a:p>
      </dgm:t>
    </dgm:pt>
    <dgm:pt modelId="{F8D600EA-1105-4E10-AB5B-2879402CE71E}" type="sibTrans" cxnId="{9A7B14F6-24B6-4D0C-B24D-FE711F182BF3}">
      <dgm:prSet/>
      <dgm:spPr/>
      <dgm:t>
        <a:bodyPr/>
        <a:lstStyle/>
        <a:p>
          <a:endParaRPr lang="en-US"/>
        </a:p>
      </dgm:t>
    </dgm:pt>
    <dgm:pt modelId="{33570AF6-A319-4DEB-835C-58175ED5E29E}">
      <dgm:prSet/>
      <dgm:spPr/>
      <dgm:t>
        <a:bodyPr/>
        <a:lstStyle/>
        <a:p>
          <a:r>
            <a:rPr lang="en-US" dirty="0">
              <a:solidFill>
                <a:srgbClr val="002060"/>
              </a:solidFill>
            </a:rPr>
            <a:t>Fact:</a:t>
          </a:r>
          <a:r>
            <a:rPr lang="en-US" dirty="0"/>
            <a:t> This document was written by hand on parchment made from untanned animal hides</a:t>
          </a:r>
        </a:p>
      </dgm:t>
    </dgm:pt>
    <dgm:pt modelId="{A1524505-023E-4335-8763-E073FB70C98C}" type="parTrans" cxnId="{1C210AB2-7590-488D-94CF-8EFD68EC2AC9}">
      <dgm:prSet/>
      <dgm:spPr/>
      <dgm:t>
        <a:bodyPr/>
        <a:lstStyle/>
        <a:p>
          <a:endParaRPr lang="en-US"/>
        </a:p>
      </dgm:t>
    </dgm:pt>
    <dgm:pt modelId="{150BD29A-FAB2-436B-8972-54B66E92457D}" type="sibTrans" cxnId="{1C210AB2-7590-488D-94CF-8EFD68EC2AC9}">
      <dgm:prSet/>
      <dgm:spPr/>
      <dgm:t>
        <a:bodyPr/>
        <a:lstStyle/>
        <a:p>
          <a:endParaRPr lang="en-US"/>
        </a:p>
      </dgm:t>
    </dgm:pt>
    <dgm:pt modelId="{03B4CF54-2E63-4E5F-9935-B80F37D8DC7E}" type="pres">
      <dgm:prSet presAssocID="{E6B57FBE-75CD-4473-A79A-7AA4CB7334D0}" presName="hierChild1" presStyleCnt="0">
        <dgm:presLayoutVars>
          <dgm:chPref val="1"/>
          <dgm:dir/>
          <dgm:animOne val="branch"/>
          <dgm:animLvl val="lvl"/>
          <dgm:resizeHandles/>
        </dgm:presLayoutVars>
      </dgm:prSet>
      <dgm:spPr/>
    </dgm:pt>
    <dgm:pt modelId="{DA4C5F7D-139C-47F1-9FCB-2DB098C9E1B4}" type="pres">
      <dgm:prSet presAssocID="{0A9771A1-59EC-4A4D-BABD-1C188C518935}" presName="hierRoot1" presStyleCnt="0"/>
      <dgm:spPr/>
    </dgm:pt>
    <dgm:pt modelId="{F92AB71F-AA38-4915-99FF-2A5C957E9374}" type="pres">
      <dgm:prSet presAssocID="{0A9771A1-59EC-4A4D-BABD-1C188C518935}" presName="composite" presStyleCnt="0"/>
      <dgm:spPr/>
    </dgm:pt>
    <dgm:pt modelId="{232A0FDD-2DB5-4D92-A6FD-BA8EE8004AF5}" type="pres">
      <dgm:prSet presAssocID="{0A9771A1-59EC-4A4D-BABD-1C188C518935}" presName="background" presStyleLbl="node0" presStyleIdx="0" presStyleCnt="2"/>
      <dgm:spPr>
        <a:solidFill>
          <a:srgbClr val="002060"/>
        </a:solidFill>
      </dgm:spPr>
    </dgm:pt>
    <dgm:pt modelId="{1EB3A8A4-5EB9-4E62-BEE3-31D916A449B7}" type="pres">
      <dgm:prSet presAssocID="{0A9771A1-59EC-4A4D-BABD-1C188C518935}" presName="text" presStyleLbl="fgAcc0" presStyleIdx="0" presStyleCnt="2">
        <dgm:presLayoutVars>
          <dgm:chPref val="3"/>
        </dgm:presLayoutVars>
      </dgm:prSet>
      <dgm:spPr/>
    </dgm:pt>
    <dgm:pt modelId="{81EB93E4-77F9-4DEB-8915-DAB9DACB5C78}" type="pres">
      <dgm:prSet presAssocID="{0A9771A1-59EC-4A4D-BABD-1C188C518935}" presName="hierChild2" presStyleCnt="0"/>
      <dgm:spPr/>
    </dgm:pt>
    <dgm:pt modelId="{AAF35E80-67C9-489C-BA6A-54BD4BD4A71E}" type="pres">
      <dgm:prSet presAssocID="{33570AF6-A319-4DEB-835C-58175ED5E29E}" presName="hierRoot1" presStyleCnt="0"/>
      <dgm:spPr/>
    </dgm:pt>
    <dgm:pt modelId="{488BFFA4-8A06-4DFE-B5CA-121EF86CCE77}" type="pres">
      <dgm:prSet presAssocID="{33570AF6-A319-4DEB-835C-58175ED5E29E}" presName="composite" presStyleCnt="0"/>
      <dgm:spPr/>
    </dgm:pt>
    <dgm:pt modelId="{3DB8F94B-8BF5-4012-92B8-A2332D7F3B12}" type="pres">
      <dgm:prSet presAssocID="{33570AF6-A319-4DEB-835C-58175ED5E29E}" presName="background" presStyleLbl="node0" presStyleIdx="1" presStyleCnt="2"/>
      <dgm:spPr>
        <a:solidFill>
          <a:srgbClr val="002060"/>
        </a:solidFill>
      </dgm:spPr>
    </dgm:pt>
    <dgm:pt modelId="{04BDF7D8-63BE-40AA-9641-3970A73D0EDF}" type="pres">
      <dgm:prSet presAssocID="{33570AF6-A319-4DEB-835C-58175ED5E29E}" presName="text" presStyleLbl="fgAcc0" presStyleIdx="1" presStyleCnt="2">
        <dgm:presLayoutVars>
          <dgm:chPref val="3"/>
        </dgm:presLayoutVars>
      </dgm:prSet>
      <dgm:spPr/>
    </dgm:pt>
    <dgm:pt modelId="{4E0F261B-932B-4E86-9962-3FA3CB640F3A}" type="pres">
      <dgm:prSet presAssocID="{33570AF6-A319-4DEB-835C-58175ED5E29E}" presName="hierChild2" presStyleCnt="0"/>
      <dgm:spPr/>
    </dgm:pt>
  </dgm:ptLst>
  <dgm:cxnLst>
    <dgm:cxn modelId="{92D17D83-388E-438D-BA74-CF3EACB50F22}" type="presOf" srcId="{33570AF6-A319-4DEB-835C-58175ED5E29E}" destId="{04BDF7D8-63BE-40AA-9641-3970A73D0EDF}" srcOrd="0" destOrd="0" presId="urn:microsoft.com/office/officeart/2005/8/layout/hierarchy1"/>
    <dgm:cxn modelId="{1C210AB2-7590-488D-94CF-8EFD68EC2AC9}" srcId="{E6B57FBE-75CD-4473-A79A-7AA4CB7334D0}" destId="{33570AF6-A319-4DEB-835C-58175ED5E29E}" srcOrd="1" destOrd="0" parTransId="{A1524505-023E-4335-8763-E073FB70C98C}" sibTransId="{150BD29A-FAB2-436B-8972-54B66E92457D}"/>
    <dgm:cxn modelId="{E315A2D7-F4A2-494F-9CE2-FB3BC737EDAD}" type="presOf" srcId="{0A9771A1-59EC-4A4D-BABD-1C188C518935}" destId="{1EB3A8A4-5EB9-4E62-BEE3-31D916A449B7}" srcOrd="0" destOrd="0" presId="urn:microsoft.com/office/officeart/2005/8/layout/hierarchy1"/>
    <dgm:cxn modelId="{A88037F4-2811-4F97-A40E-4410BE6812E1}" type="presOf" srcId="{E6B57FBE-75CD-4473-A79A-7AA4CB7334D0}" destId="{03B4CF54-2E63-4E5F-9935-B80F37D8DC7E}" srcOrd="0" destOrd="0" presId="urn:microsoft.com/office/officeart/2005/8/layout/hierarchy1"/>
    <dgm:cxn modelId="{9A7B14F6-24B6-4D0C-B24D-FE711F182BF3}" srcId="{E6B57FBE-75CD-4473-A79A-7AA4CB7334D0}" destId="{0A9771A1-59EC-4A4D-BABD-1C188C518935}" srcOrd="0" destOrd="0" parTransId="{D21547CC-886C-4006-BBD8-30977E51DD67}" sibTransId="{F8D600EA-1105-4E10-AB5B-2879402CE71E}"/>
    <dgm:cxn modelId="{42D82FD7-BF54-4817-9933-7F792EA78691}" type="presParOf" srcId="{03B4CF54-2E63-4E5F-9935-B80F37D8DC7E}" destId="{DA4C5F7D-139C-47F1-9FCB-2DB098C9E1B4}" srcOrd="0" destOrd="0" presId="urn:microsoft.com/office/officeart/2005/8/layout/hierarchy1"/>
    <dgm:cxn modelId="{FC322264-310B-4ACB-B199-9EEC1588C133}" type="presParOf" srcId="{DA4C5F7D-139C-47F1-9FCB-2DB098C9E1B4}" destId="{F92AB71F-AA38-4915-99FF-2A5C957E9374}" srcOrd="0" destOrd="0" presId="urn:microsoft.com/office/officeart/2005/8/layout/hierarchy1"/>
    <dgm:cxn modelId="{E76A733C-D086-44F0-B84C-2FEFF9D80D30}" type="presParOf" srcId="{F92AB71F-AA38-4915-99FF-2A5C957E9374}" destId="{232A0FDD-2DB5-4D92-A6FD-BA8EE8004AF5}" srcOrd="0" destOrd="0" presId="urn:microsoft.com/office/officeart/2005/8/layout/hierarchy1"/>
    <dgm:cxn modelId="{536C76F7-4B74-44B4-93DF-6697FDD03835}" type="presParOf" srcId="{F92AB71F-AA38-4915-99FF-2A5C957E9374}" destId="{1EB3A8A4-5EB9-4E62-BEE3-31D916A449B7}" srcOrd="1" destOrd="0" presId="urn:microsoft.com/office/officeart/2005/8/layout/hierarchy1"/>
    <dgm:cxn modelId="{678250CC-2CC4-41E9-9DCE-D0126B08794E}" type="presParOf" srcId="{DA4C5F7D-139C-47F1-9FCB-2DB098C9E1B4}" destId="{81EB93E4-77F9-4DEB-8915-DAB9DACB5C78}" srcOrd="1" destOrd="0" presId="urn:microsoft.com/office/officeart/2005/8/layout/hierarchy1"/>
    <dgm:cxn modelId="{9FECCD8D-FCE0-447C-AD55-A6205BCA8413}" type="presParOf" srcId="{03B4CF54-2E63-4E5F-9935-B80F37D8DC7E}" destId="{AAF35E80-67C9-489C-BA6A-54BD4BD4A71E}" srcOrd="1" destOrd="0" presId="urn:microsoft.com/office/officeart/2005/8/layout/hierarchy1"/>
    <dgm:cxn modelId="{E5C6550D-AB78-455E-B984-8043E773D7EE}" type="presParOf" srcId="{AAF35E80-67C9-489C-BA6A-54BD4BD4A71E}" destId="{488BFFA4-8A06-4DFE-B5CA-121EF86CCE77}" srcOrd="0" destOrd="0" presId="urn:microsoft.com/office/officeart/2005/8/layout/hierarchy1"/>
    <dgm:cxn modelId="{3BB41801-78B9-407B-9CA4-6E6AE263A398}" type="presParOf" srcId="{488BFFA4-8A06-4DFE-B5CA-121EF86CCE77}" destId="{3DB8F94B-8BF5-4012-92B8-A2332D7F3B12}" srcOrd="0" destOrd="0" presId="urn:microsoft.com/office/officeart/2005/8/layout/hierarchy1"/>
    <dgm:cxn modelId="{14E8A2B7-30A2-4D8D-8CF2-6B6DF1CB6A26}" type="presParOf" srcId="{488BFFA4-8A06-4DFE-B5CA-121EF86CCE77}" destId="{04BDF7D8-63BE-40AA-9641-3970A73D0EDF}" srcOrd="1" destOrd="0" presId="urn:microsoft.com/office/officeart/2005/8/layout/hierarchy1"/>
    <dgm:cxn modelId="{0D8C59FE-389F-4088-A4C7-6634A06EB30D}" type="presParOf" srcId="{AAF35E80-67C9-489C-BA6A-54BD4BD4A71E}" destId="{4E0F261B-932B-4E86-9962-3FA3CB640F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0FFF01-109D-4E95-A2E2-5295EA4B72D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D8E35121-8FE8-4B2D-B80B-1B97CC6CFC37}">
      <dgm:prSet/>
      <dgm:spPr/>
      <dgm:t>
        <a:bodyPr/>
        <a:lstStyle/>
        <a:p>
          <a:r>
            <a:rPr lang="en-US" dirty="0"/>
            <a:t>How many quill pens have you put into your inkwell after answering the last four questions? Each accurate answer receives one quill pen.</a:t>
          </a:r>
        </a:p>
      </dgm:t>
    </dgm:pt>
    <dgm:pt modelId="{FE73AED5-AF6E-4738-84BB-978A535C2D90}" type="parTrans" cxnId="{FC2A1A47-BAC1-46E5-A478-51824443BF2F}">
      <dgm:prSet/>
      <dgm:spPr/>
      <dgm:t>
        <a:bodyPr/>
        <a:lstStyle/>
        <a:p>
          <a:endParaRPr lang="en-US"/>
        </a:p>
      </dgm:t>
    </dgm:pt>
    <dgm:pt modelId="{A7EE293B-71CD-4EAA-AB6A-6A7AFC0D14C8}" type="sibTrans" cxnId="{FC2A1A47-BAC1-46E5-A478-51824443BF2F}">
      <dgm:prSet/>
      <dgm:spPr/>
      <dgm:t>
        <a:bodyPr/>
        <a:lstStyle/>
        <a:p>
          <a:endParaRPr lang="en-US"/>
        </a:p>
      </dgm:t>
    </dgm:pt>
    <dgm:pt modelId="{5F04D7D9-D72B-41C9-9C8F-13352339FD9D}">
      <dgm:prSet/>
      <dgm:spPr/>
      <dgm:t>
        <a:bodyPr/>
        <a:lstStyle/>
        <a:p>
          <a:r>
            <a:rPr lang="en-US" dirty="0">
              <a:solidFill>
                <a:srgbClr val="002060"/>
              </a:solidFill>
            </a:rPr>
            <a:t>Fact: </a:t>
          </a:r>
          <a:r>
            <a:rPr lang="en-US" dirty="0"/>
            <a:t>Do you know that the word “penna” in Latin means feather? When you ask for a pen today it is much like asking for a quill in colonial times!</a:t>
          </a:r>
        </a:p>
      </dgm:t>
    </dgm:pt>
    <dgm:pt modelId="{122FF601-FF38-4F21-AC8C-C09F2BA35E06}" type="parTrans" cxnId="{28E547AE-0A7B-4B5C-9812-2BB2EA07A0E4}">
      <dgm:prSet/>
      <dgm:spPr/>
      <dgm:t>
        <a:bodyPr/>
        <a:lstStyle/>
        <a:p>
          <a:endParaRPr lang="en-US"/>
        </a:p>
      </dgm:t>
    </dgm:pt>
    <dgm:pt modelId="{24BE1DF7-A0E7-4B6D-9231-38E3DDE1402C}" type="sibTrans" cxnId="{28E547AE-0A7B-4B5C-9812-2BB2EA07A0E4}">
      <dgm:prSet/>
      <dgm:spPr/>
      <dgm:t>
        <a:bodyPr/>
        <a:lstStyle/>
        <a:p>
          <a:endParaRPr lang="en-US"/>
        </a:p>
      </dgm:t>
    </dgm:pt>
    <dgm:pt modelId="{5DFCAEBD-7207-46F1-81E3-8734F7E1018D}" type="pres">
      <dgm:prSet presAssocID="{170FFF01-109D-4E95-A2E2-5295EA4B72D5}" presName="hierChild1" presStyleCnt="0">
        <dgm:presLayoutVars>
          <dgm:chPref val="1"/>
          <dgm:dir/>
          <dgm:animOne val="branch"/>
          <dgm:animLvl val="lvl"/>
          <dgm:resizeHandles/>
        </dgm:presLayoutVars>
      </dgm:prSet>
      <dgm:spPr/>
    </dgm:pt>
    <dgm:pt modelId="{D1910359-D19B-43A2-8DB9-FD191C456C9F}" type="pres">
      <dgm:prSet presAssocID="{D8E35121-8FE8-4B2D-B80B-1B97CC6CFC37}" presName="hierRoot1" presStyleCnt="0"/>
      <dgm:spPr/>
    </dgm:pt>
    <dgm:pt modelId="{F18DFB1C-9340-4551-BE54-80E2D9240F30}" type="pres">
      <dgm:prSet presAssocID="{D8E35121-8FE8-4B2D-B80B-1B97CC6CFC37}" presName="composite" presStyleCnt="0"/>
      <dgm:spPr/>
    </dgm:pt>
    <dgm:pt modelId="{469503EE-7795-4454-9D19-E0056B6AE6BF}" type="pres">
      <dgm:prSet presAssocID="{D8E35121-8FE8-4B2D-B80B-1B97CC6CFC37}" presName="background" presStyleLbl="node0" presStyleIdx="0" presStyleCnt="2"/>
      <dgm:spPr>
        <a:solidFill>
          <a:srgbClr val="002060"/>
        </a:solidFill>
      </dgm:spPr>
    </dgm:pt>
    <dgm:pt modelId="{862CE6E7-8F8E-4273-8B48-B80A4ECF79F1}" type="pres">
      <dgm:prSet presAssocID="{D8E35121-8FE8-4B2D-B80B-1B97CC6CFC37}" presName="text" presStyleLbl="fgAcc0" presStyleIdx="0" presStyleCnt="2">
        <dgm:presLayoutVars>
          <dgm:chPref val="3"/>
        </dgm:presLayoutVars>
      </dgm:prSet>
      <dgm:spPr/>
    </dgm:pt>
    <dgm:pt modelId="{6387CAF4-1D67-4DCD-8785-4E368C16C066}" type="pres">
      <dgm:prSet presAssocID="{D8E35121-8FE8-4B2D-B80B-1B97CC6CFC37}" presName="hierChild2" presStyleCnt="0"/>
      <dgm:spPr/>
    </dgm:pt>
    <dgm:pt modelId="{99753C2F-5F03-4E21-8979-DA48E715E380}" type="pres">
      <dgm:prSet presAssocID="{5F04D7D9-D72B-41C9-9C8F-13352339FD9D}" presName="hierRoot1" presStyleCnt="0"/>
      <dgm:spPr/>
    </dgm:pt>
    <dgm:pt modelId="{1F19975B-3924-4705-839A-A33B18A6F9C2}" type="pres">
      <dgm:prSet presAssocID="{5F04D7D9-D72B-41C9-9C8F-13352339FD9D}" presName="composite" presStyleCnt="0"/>
      <dgm:spPr/>
    </dgm:pt>
    <dgm:pt modelId="{849A6BE0-8678-4799-8364-DDACCE000A49}" type="pres">
      <dgm:prSet presAssocID="{5F04D7D9-D72B-41C9-9C8F-13352339FD9D}" presName="background" presStyleLbl="node0" presStyleIdx="1" presStyleCnt="2"/>
      <dgm:spPr>
        <a:solidFill>
          <a:srgbClr val="002060"/>
        </a:solidFill>
      </dgm:spPr>
    </dgm:pt>
    <dgm:pt modelId="{FE60A6A8-CD91-4A5E-9182-6CA9723EF161}" type="pres">
      <dgm:prSet presAssocID="{5F04D7D9-D72B-41C9-9C8F-13352339FD9D}" presName="text" presStyleLbl="fgAcc0" presStyleIdx="1" presStyleCnt="2">
        <dgm:presLayoutVars>
          <dgm:chPref val="3"/>
        </dgm:presLayoutVars>
      </dgm:prSet>
      <dgm:spPr/>
    </dgm:pt>
    <dgm:pt modelId="{C583E2CF-98EF-4D14-85FD-E712417AFB03}" type="pres">
      <dgm:prSet presAssocID="{5F04D7D9-D72B-41C9-9C8F-13352339FD9D}" presName="hierChild2" presStyleCnt="0"/>
      <dgm:spPr/>
    </dgm:pt>
  </dgm:ptLst>
  <dgm:cxnLst>
    <dgm:cxn modelId="{6792EB27-3DE8-4CEA-9D14-212C6BDB9D08}" type="presOf" srcId="{5F04D7D9-D72B-41C9-9C8F-13352339FD9D}" destId="{FE60A6A8-CD91-4A5E-9182-6CA9723EF161}" srcOrd="0" destOrd="0" presId="urn:microsoft.com/office/officeart/2005/8/layout/hierarchy1"/>
    <dgm:cxn modelId="{FC2A1A47-BAC1-46E5-A478-51824443BF2F}" srcId="{170FFF01-109D-4E95-A2E2-5295EA4B72D5}" destId="{D8E35121-8FE8-4B2D-B80B-1B97CC6CFC37}" srcOrd="0" destOrd="0" parTransId="{FE73AED5-AF6E-4738-84BB-978A535C2D90}" sibTransId="{A7EE293B-71CD-4EAA-AB6A-6A7AFC0D14C8}"/>
    <dgm:cxn modelId="{0210F498-41BA-4444-B3ED-F7515F578D3E}" type="presOf" srcId="{170FFF01-109D-4E95-A2E2-5295EA4B72D5}" destId="{5DFCAEBD-7207-46F1-81E3-8734F7E1018D}" srcOrd="0" destOrd="0" presId="urn:microsoft.com/office/officeart/2005/8/layout/hierarchy1"/>
    <dgm:cxn modelId="{28E547AE-0A7B-4B5C-9812-2BB2EA07A0E4}" srcId="{170FFF01-109D-4E95-A2E2-5295EA4B72D5}" destId="{5F04D7D9-D72B-41C9-9C8F-13352339FD9D}" srcOrd="1" destOrd="0" parTransId="{122FF601-FF38-4F21-AC8C-C09F2BA35E06}" sibTransId="{24BE1DF7-A0E7-4B6D-9231-38E3DDE1402C}"/>
    <dgm:cxn modelId="{2586FBB2-2933-4F87-B7B1-F56A3E7936E6}" type="presOf" srcId="{D8E35121-8FE8-4B2D-B80B-1B97CC6CFC37}" destId="{862CE6E7-8F8E-4273-8B48-B80A4ECF79F1}" srcOrd="0" destOrd="0" presId="urn:microsoft.com/office/officeart/2005/8/layout/hierarchy1"/>
    <dgm:cxn modelId="{92A91AE8-34CB-4204-8563-DAE4C90AB54D}" type="presParOf" srcId="{5DFCAEBD-7207-46F1-81E3-8734F7E1018D}" destId="{D1910359-D19B-43A2-8DB9-FD191C456C9F}" srcOrd="0" destOrd="0" presId="urn:microsoft.com/office/officeart/2005/8/layout/hierarchy1"/>
    <dgm:cxn modelId="{76D55B78-45DE-4806-B75E-90288E454413}" type="presParOf" srcId="{D1910359-D19B-43A2-8DB9-FD191C456C9F}" destId="{F18DFB1C-9340-4551-BE54-80E2D9240F30}" srcOrd="0" destOrd="0" presId="urn:microsoft.com/office/officeart/2005/8/layout/hierarchy1"/>
    <dgm:cxn modelId="{00947C70-A21C-478D-BA41-F50B51681D76}" type="presParOf" srcId="{F18DFB1C-9340-4551-BE54-80E2D9240F30}" destId="{469503EE-7795-4454-9D19-E0056B6AE6BF}" srcOrd="0" destOrd="0" presId="urn:microsoft.com/office/officeart/2005/8/layout/hierarchy1"/>
    <dgm:cxn modelId="{84BB424E-453D-4D05-BC29-12068C0EEBF9}" type="presParOf" srcId="{F18DFB1C-9340-4551-BE54-80E2D9240F30}" destId="{862CE6E7-8F8E-4273-8B48-B80A4ECF79F1}" srcOrd="1" destOrd="0" presId="urn:microsoft.com/office/officeart/2005/8/layout/hierarchy1"/>
    <dgm:cxn modelId="{4D4CE273-8435-48D2-87D2-CFFED422215C}" type="presParOf" srcId="{D1910359-D19B-43A2-8DB9-FD191C456C9F}" destId="{6387CAF4-1D67-4DCD-8785-4E368C16C066}" srcOrd="1" destOrd="0" presId="urn:microsoft.com/office/officeart/2005/8/layout/hierarchy1"/>
    <dgm:cxn modelId="{93469EAB-6917-4DB9-9C2B-8D23CEC404FF}" type="presParOf" srcId="{5DFCAEBD-7207-46F1-81E3-8734F7E1018D}" destId="{99753C2F-5F03-4E21-8979-DA48E715E380}" srcOrd="1" destOrd="0" presId="urn:microsoft.com/office/officeart/2005/8/layout/hierarchy1"/>
    <dgm:cxn modelId="{59B0CADE-3EF7-4D2B-A309-1CA90BCF7991}" type="presParOf" srcId="{99753C2F-5F03-4E21-8979-DA48E715E380}" destId="{1F19975B-3924-4705-839A-A33B18A6F9C2}" srcOrd="0" destOrd="0" presId="urn:microsoft.com/office/officeart/2005/8/layout/hierarchy1"/>
    <dgm:cxn modelId="{F66DA1A3-B424-4BEE-A4FD-540A9658B7B3}" type="presParOf" srcId="{1F19975B-3924-4705-839A-A33B18A6F9C2}" destId="{849A6BE0-8678-4799-8364-DDACCE000A49}" srcOrd="0" destOrd="0" presId="urn:microsoft.com/office/officeart/2005/8/layout/hierarchy1"/>
    <dgm:cxn modelId="{AD81FE47-E106-4D6F-B7DC-668606071007}" type="presParOf" srcId="{1F19975B-3924-4705-839A-A33B18A6F9C2}" destId="{FE60A6A8-CD91-4A5E-9182-6CA9723EF161}" srcOrd="1" destOrd="0" presId="urn:microsoft.com/office/officeart/2005/8/layout/hierarchy1"/>
    <dgm:cxn modelId="{C15C14E3-6C52-49B0-BFFF-87D833943153}" type="presParOf" srcId="{99753C2F-5F03-4E21-8979-DA48E715E380}" destId="{C583E2CF-98EF-4D14-85FD-E712417AFB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40EEFF-7B18-48E8-BDA7-28E0764DFD8E}" type="doc">
      <dgm:prSet loTypeId="urn:microsoft.com/office/officeart/2016/7/layout/RepeatingBendingProcessNew" loCatId="process" qsTypeId="urn:microsoft.com/office/officeart/2005/8/quickstyle/simple1" qsCatId="simple" csTypeId="urn:microsoft.com/office/officeart/2005/8/colors/accent0_3" csCatId="mainScheme"/>
      <dgm:spPr/>
      <dgm:t>
        <a:bodyPr/>
        <a:lstStyle/>
        <a:p>
          <a:endParaRPr lang="en-US"/>
        </a:p>
      </dgm:t>
    </dgm:pt>
    <dgm:pt modelId="{5F10AA42-D2C1-4067-BD39-10A6954A77CB}">
      <dgm:prSet/>
      <dgm:spPr/>
      <dgm:t>
        <a:bodyPr/>
        <a:lstStyle/>
        <a:p>
          <a:r>
            <a:rPr lang="en-US" dirty="0"/>
            <a:t>Who Wrote the Document and where did they meet</a:t>
          </a:r>
        </a:p>
      </dgm:t>
    </dgm:pt>
    <dgm:pt modelId="{D53EC6E6-4770-42D8-9233-C734486274B1}" type="parTrans" cxnId="{C76AF798-2170-4476-B7FE-236424D1763D}">
      <dgm:prSet/>
      <dgm:spPr/>
      <dgm:t>
        <a:bodyPr/>
        <a:lstStyle/>
        <a:p>
          <a:endParaRPr lang="en-US"/>
        </a:p>
      </dgm:t>
    </dgm:pt>
    <dgm:pt modelId="{356104A5-FF7F-42B4-A668-05A5207DA4B0}" type="sibTrans" cxnId="{C76AF798-2170-4476-B7FE-236424D1763D}">
      <dgm:prSet/>
      <dgm:spPr/>
      <dgm:t>
        <a:bodyPr/>
        <a:lstStyle/>
        <a:p>
          <a:endParaRPr lang="en-US" dirty="0"/>
        </a:p>
      </dgm:t>
    </dgm:pt>
    <dgm:pt modelId="{0972930A-579D-430C-AFA6-1CA3498B4C10}">
      <dgm:prSet/>
      <dgm:spPr/>
      <dgm:t>
        <a:bodyPr/>
        <a:lstStyle/>
        <a:p>
          <a:r>
            <a:rPr lang="en-US" dirty="0"/>
            <a:t>British colonists selected as delegates representing the thirteen colonies at a continental Congress </a:t>
          </a:r>
        </a:p>
      </dgm:t>
    </dgm:pt>
    <dgm:pt modelId="{2D3256BD-ABF9-4FE7-B350-5C7EBA67ED96}" type="parTrans" cxnId="{AA67CF18-9C99-4FED-99C6-E8BB3CC03476}">
      <dgm:prSet/>
      <dgm:spPr/>
      <dgm:t>
        <a:bodyPr/>
        <a:lstStyle/>
        <a:p>
          <a:endParaRPr lang="en-US"/>
        </a:p>
      </dgm:t>
    </dgm:pt>
    <dgm:pt modelId="{596BFD65-1B56-488E-B940-3BB4A98CD109}" type="sibTrans" cxnId="{AA67CF18-9C99-4FED-99C6-E8BB3CC03476}">
      <dgm:prSet/>
      <dgm:spPr/>
      <dgm:t>
        <a:bodyPr/>
        <a:lstStyle/>
        <a:p>
          <a:endParaRPr lang="en-US" dirty="0"/>
        </a:p>
      </dgm:t>
    </dgm:pt>
    <dgm:pt modelId="{1F95894D-1D24-4A3A-B013-CD23B723EFB5}">
      <dgm:prSet/>
      <dgm:spPr/>
      <dgm:t>
        <a:bodyPr/>
        <a:lstStyle/>
        <a:p>
          <a:r>
            <a:rPr lang="en-US" dirty="0"/>
            <a:t>What Colonies were represented at the first Continental Congress</a:t>
          </a:r>
        </a:p>
      </dgm:t>
    </dgm:pt>
    <dgm:pt modelId="{E29F0400-7245-4215-A059-67CA442471BC}" type="parTrans" cxnId="{F7F07878-945E-49D4-AB37-8996DFFB4E25}">
      <dgm:prSet/>
      <dgm:spPr/>
      <dgm:t>
        <a:bodyPr/>
        <a:lstStyle/>
        <a:p>
          <a:endParaRPr lang="en-US"/>
        </a:p>
      </dgm:t>
    </dgm:pt>
    <dgm:pt modelId="{B1305A73-CE51-4A28-904C-E4C860A9D0B7}" type="sibTrans" cxnId="{F7F07878-945E-49D4-AB37-8996DFFB4E25}">
      <dgm:prSet/>
      <dgm:spPr/>
      <dgm:t>
        <a:bodyPr/>
        <a:lstStyle/>
        <a:p>
          <a:endParaRPr lang="en-US" dirty="0"/>
        </a:p>
      </dgm:t>
    </dgm:pt>
    <dgm:pt modelId="{83F9523F-EDF9-4676-8BB1-99BD918D62AF}">
      <dgm:prSet/>
      <dgm:spPr/>
      <dgm:t>
        <a:bodyPr/>
        <a:lstStyle/>
        <a:p>
          <a:r>
            <a:rPr lang="en-US" dirty="0"/>
            <a:t>Georgia  did not send a delegate because they needed the help of British soldiers</a:t>
          </a:r>
        </a:p>
      </dgm:t>
    </dgm:pt>
    <dgm:pt modelId="{2729D197-5DB1-46B2-8369-A65EDEF96211}" type="parTrans" cxnId="{7064E35B-A28B-4E60-928D-6AF88FC90F1F}">
      <dgm:prSet/>
      <dgm:spPr/>
      <dgm:t>
        <a:bodyPr/>
        <a:lstStyle/>
        <a:p>
          <a:endParaRPr lang="en-US"/>
        </a:p>
      </dgm:t>
    </dgm:pt>
    <dgm:pt modelId="{70C38398-3133-43E4-B0E1-1DF47500EF99}" type="sibTrans" cxnId="{7064E35B-A28B-4E60-928D-6AF88FC90F1F}">
      <dgm:prSet/>
      <dgm:spPr/>
      <dgm:t>
        <a:bodyPr/>
        <a:lstStyle/>
        <a:p>
          <a:endParaRPr lang="en-US" dirty="0"/>
        </a:p>
      </dgm:t>
    </dgm:pt>
    <dgm:pt modelId="{CBCE02F8-305C-4F7F-918B-11781D5CEEAA}">
      <dgm:prSet/>
      <dgm:spPr/>
      <dgm:t>
        <a:bodyPr/>
        <a:lstStyle/>
        <a:p>
          <a:r>
            <a:rPr lang="en-US" dirty="0"/>
            <a:t>Why the delegates recognized Great Britain and elsewhere</a:t>
          </a:r>
        </a:p>
      </dgm:t>
    </dgm:pt>
    <dgm:pt modelId="{838AF1B4-FF65-4A9D-90A0-902F00D2A45B}" type="parTrans" cxnId="{0DF4819A-DF3A-437E-84F7-9B4DBA02A88B}">
      <dgm:prSet/>
      <dgm:spPr/>
      <dgm:t>
        <a:bodyPr/>
        <a:lstStyle/>
        <a:p>
          <a:endParaRPr lang="en-US"/>
        </a:p>
      </dgm:t>
    </dgm:pt>
    <dgm:pt modelId="{F7E167F2-9737-4791-954E-E702DB4736B5}" type="sibTrans" cxnId="{0DF4819A-DF3A-437E-84F7-9B4DBA02A88B}">
      <dgm:prSet/>
      <dgm:spPr/>
      <dgm:t>
        <a:bodyPr/>
        <a:lstStyle/>
        <a:p>
          <a:endParaRPr lang="en-US" dirty="0"/>
        </a:p>
      </dgm:t>
    </dgm:pt>
    <dgm:pt modelId="{8814F803-CC72-458C-A110-F695CDEB013B}">
      <dgm:prSet/>
      <dgm:spPr/>
      <dgm:t>
        <a:bodyPr/>
        <a:lstStyle/>
        <a:p>
          <a:r>
            <a:rPr lang="en-US" dirty="0"/>
            <a:t>Delegates, as British subjects, felt great affection and respect for other British subjects living in Great Britain and the British colonies of Ireland and West Indies</a:t>
          </a:r>
        </a:p>
      </dgm:t>
    </dgm:pt>
    <dgm:pt modelId="{2822353E-933B-4D64-B6C5-2E830883DE4C}" type="parTrans" cxnId="{4B3FBFF0-1848-444E-80D5-32563A59A1BD}">
      <dgm:prSet/>
      <dgm:spPr/>
      <dgm:t>
        <a:bodyPr/>
        <a:lstStyle/>
        <a:p>
          <a:endParaRPr lang="en-US"/>
        </a:p>
      </dgm:t>
    </dgm:pt>
    <dgm:pt modelId="{B05F5903-B287-43F0-83A2-11379B0175F2}" type="sibTrans" cxnId="{4B3FBFF0-1848-444E-80D5-32563A59A1BD}">
      <dgm:prSet/>
      <dgm:spPr/>
      <dgm:t>
        <a:bodyPr/>
        <a:lstStyle/>
        <a:p>
          <a:endParaRPr lang="en-US"/>
        </a:p>
      </dgm:t>
    </dgm:pt>
    <dgm:pt modelId="{F65EC9CD-34F1-49DB-9DB5-0105978F35D0}" type="pres">
      <dgm:prSet presAssocID="{D140EEFF-7B18-48E8-BDA7-28E0764DFD8E}" presName="Name0" presStyleCnt="0">
        <dgm:presLayoutVars>
          <dgm:dir/>
          <dgm:resizeHandles val="exact"/>
        </dgm:presLayoutVars>
      </dgm:prSet>
      <dgm:spPr/>
    </dgm:pt>
    <dgm:pt modelId="{F86DEB41-2F2F-4E2C-B827-11235E66D6C0}" type="pres">
      <dgm:prSet presAssocID="{5F10AA42-D2C1-4067-BD39-10A6954A77CB}" presName="node" presStyleLbl="node1" presStyleIdx="0" presStyleCnt="6">
        <dgm:presLayoutVars>
          <dgm:bulletEnabled val="1"/>
        </dgm:presLayoutVars>
      </dgm:prSet>
      <dgm:spPr/>
    </dgm:pt>
    <dgm:pt modelId="{F449CFF4-6DD4-4B10-875D-BF05241777A5}" type="pres">
      <dgm:prSet presAssocID="{356104A5-FF7F-42B4-A668-05A5207DA4B0}" presName="sibTrans" presStyleLbl="sibTrans1D1" presStyleIdx="0" presStyleCnt="5"/>
      <dgm:spPr/>
    </dgm:pt>
    <dgm:pt modelId="{55E0C159-657D-400D-95B3-115D97B562F2}" type="pres">
      <dgm:prSet presAssocID="{356104A5-FF7F-42B4-A668-05A5207DA4B0}" presName="connectorText" presStyleLbl="sibTrans1D1" presStyleIdx="0" presStyleCnt="5"/>
      <dgm:spPr/>
    </dgm:pt>
    <dgm:pt modelId="{970B05DA-A091-4337-AB69-68220FE6C3DE}" type="pres">
      <dgm:prSet presAssocID="{0972930A-579D-430C-AFA6-1CA3498B4C10}" presName="node" presStyleLbl="node1" presStyleIdx="1" presStyleCnt="6">
        <dgm:presLayoutVars>
          <dgm:bulletEnabled val="1"/>
        </dgm:presLayoutVars>
      </dgm:prSet>
      <dgm:spPr/>
    </dgm:pt>
    <dgm:pt modelId="{FD93D323-E479-4F4A-9B73-88827F8A992A}" type="pres">
      <dgm:prSet presAssocID="{596BFD65-1B56-488E-B940-3BB4A98CD109}" presName="sibTrans" presStyleLbl="sibTrans1D1" presStyleIdx="1" presStyleCnt="5"/>
      <dgm:spPr/>
    </dgm:pt>
    <dgm:pt modelId="{2881B519-1653-4132-9614-B0D65E75BAA5}" type="pres">
      <dgm:prSet presAssocID="{596BFD65-1B56-488E-B940-3BB4A98CD109}" presName="connectorText" presStyleLbl="sibTrans1D1" presStyleIdx="1" presStyleCnt="5"/>
      <dgm:spPr/>
    </dgm:pt>
    <dgm:pt modelId="{251165E6-1717-46DB-BC39-DD3D2CC36EFC}" type="pres">
      <dgm:prSet presAssocID="{1F95894D-1D24-4A3A-B013-CD23B723EFB5}" presName="node" presStyleLbl="node1" presStyleIdx="2" presStyleCnt="6">
        <dgm:presLayoutVars>
          <dgm:bulletEnabled val="1"/>
        </dgm:presLayoutVars>
      </dgm:prSet>
      <dgm:spPr/>
    </dgm:pt>
    <dgm:pt modelId="{8E18A82A-DD66-4F14-80BA-34375F84CBEB}" type="pres">
      <dgm:prSet presAssocID="{B1305A73-CE51-4A28-904C-E4C860A9D0B7}" presName="sibTrans" presStyleLbl="sibTrans1D1" presStyleIdx="2" presStyleCnt="5"/>
      <dgm:spPr/>
    </dgm:pt>
    <dgm:pt modelId="{3911AE53-B098-4509-9C6C-EFC47BA6C582}" type="pres">
      <dgm:prSet presAssocID="{B1305A73-CE51-4A28-904C-E4C860A9D0B7}" presName="connectorText" presStyleLbl="sibTrans1D1" presStyleIdx="2" presStyleCnt="5"/>
      <dgm:spPr/>
    </dgm:pt>
    <dgm:pt modelId="{3BFD4074-9ECF-44CB-912A-2E8F6EE6F874}" type="pres">
      <dgm:prSet presAssocID="{83F9523F-EDF9-4676-8BB1-99BD918D62AF}" presName="node" presStyleLbl="node1" presStyleIdx="3" presStyleCnt="6">
        <dgm:presLayoutVars>
          <dgm:bulletEnabled val="1"/>
        </dgm:presLayoutVars>
      </dgm:prSet>
      <dgm:spPr/>
    </dgm:pt>
    <dgm:pt modelId="{AAB605A0-663E-4B1F-A0A0-898A6771CF5F}" type="pres">
      <dgm:prSet presAssocID="{70C38398-3133-43E4-B0E1-1DF47500EF99}" presName="sibTrans" presStyleLbl="sibTrans1D1" presStyleIdx="3" presStyleCnt="5"/>
      <dgm:spPr/>
    </dgm:pt>
    <dgm:pt modelId="{C0B96380-8A48-4B53-A53B-EA482EFA95F6}" type="pres">
      <dgm:prSet presAssocID="{70C38398-3133-43E4-B0E1-1DF47500EF99}" presName="connectorText" presStyleLbl="sibTrans1D1" presStyleIdx="3" presStyleCnt="5"/>
      <dgm:spPr/>
    </dgm:pt>
    <dgm:pt modelId="{C9541A6D-7282-4885-905D-BDAEB9AB427B}" type="pres">
      <dgm:prSet presAssocID="{CBCE02F8-305C-4F7F-918B-11781D5CEEAA}" presName="node" presStyleLbl="node1" presStyleIdx="4" presStyleCnt="6">
        <dgm:presLayoutVars>
          <dgm:bulletEnabled val="1"/>
        </dgm:presLayoutVars>
      </dgm:prSet>
      <dgm:spPr/>
    </dgm:pt>
    <dgm:pt modelId="{BFF441A9-D692-4AB9-95C6-FECA1C49C029}" type="pres">
      <dgm:prSet presAssocID="{F7E167F2-9737-4791-954E-E702DB4736B5}" presName="sibTrans" presStyleLbl="sibTrans1D1" presStyleIdx="4" presStyleCnt="5"/>
      <dgm:spPr/>
    </dgm:pt>
    <dgm:pt modelId="{75AAB2A0-2236-486C-AE5E-42723C8A656A}" type="pres">
      <dgm:prSet presAssocID="{F7E167F2-9737-4791-954E-E702DB4736B5}" presName="connectorText" presStyleLbl="sibTrans1D1" presStyleIdx="4" presStyleCnt="5"/>
      <dgm:spPr/>
    </dgm:pt>
    <dgm:pt modelId="{0F4FF60B-7C1E-4679-BDB1-EAE8A15E1823}" type="pres">
      <dgm:prSet presAssocID="{8814F803-CC72-458C-A110-F695CDEB013B}" presName="node" presStyleLbl="node1" presStyleIdx="5" presStyleCnt="6">
        <dgm:presLayoutVars>
          <dgm:bulletEnabled val="1"/>
        </dgm:presLayoutVars>
      </dgm:prSet>
      <dgm:spPr/>
    </dgm:pt>
  </dgm:ptLst>
  <dgm:cxnLst>
    <dgm:cxn modelId="{AA67CF18-9C99-4FED-99C6-E8BB3CC03476}" srcId="{D140EEFF-7B18-48E8-BDA7-28E0764DFD8E}" destId="{0972930A-579D-430C-AFA6-1CA3498B4C10}" srcOrd="1" destOrd="0" parTransId="{2D3256BD-ABF9-4FE7-B350-5C7EBA67ED96}" sibTransId="{596BFD65-1B56-488E-B940-3BB4A98CD109}"/>
    <dgm:cxn modelId="{94E18531-6F81-48A1-88EA-7C73CF1B87AA}" type="presOf" srcId="{356104A5-FF7F-42B4-A668-05A5207DA4B0}" destId="{F449CFF4-6DD4-4B10-875D-BF05241777A5}" srcOrd="0" destOrd="0" presId="urn:microsoft.com/office/officeart/2016/7/layout/RepeatingBendingProcessNew"/>
    <dgm:cxn modelId="{CC72EC37-7B36-4FFC-8E9B-B93CFDD3F1BC}" type="presOf" srcId="{F7E167F2-9737-4791-954E-E702DB4736B5}" destId="{75AAB2A0-2236-486C-AE5E-42723C8A656A}" srcOrd="1" destOrd="0" presId="urn:microsoft.com/office/officeart/2016/7/layout/RepeatingBendingProcessNew"/>
    <dgm:cxn modelId="{C88EFE3E-0526-4704-97F2-8F646F16BDD5}" type="presOf" srcId="{8814F803-CC72-458C-A110-F695CDEB013B}" destId="{0F4FF60B-7C1E-4679-BDB1-EAE8A15E1823}" srcOrd="0" destOrd="0" presId="urn:microsoft.com/office/officeart/2016/7/layout/RepeatingBendingProcessNew"/>
    <dgm:cxn modelId="{9A07813F-3717-4916-A760-4C157153FEFF}" type="presOf" srcId="{CBCE02F8-305C-4F7F-918B-11781D5CEEAA}" destId="{C9541A6D-7282-4885-905D-BDAEB9AB427B}" srcOrd="0" destOrd="0" presId="urn:microsoft.com/office/officeart/2016/7/layout/RepeatingBendingProcessNew"/>
    <dgm:cxn modelId="{7064E35B-A28B-4E60-928D-6AF88FC90F1F}" srcId="{D140EEFF-7B18-48E8-BDA7-28E0764DFD8E}" destId="{83F9523F-EDF9-4676-8BB1-99BD918D62AF}" srcOrd="3" destOrd="0" parTransId="{2729D197-5DB1-46B2-8369-A65EDEF96211}" sibTransId="{70C38398-3133-43E4-B0E1-1DF47500EF99}"/>
    <dgm:cxn modelId="{52876346-068B-4BB6-95D5-422AA6BD3E82}" type="presOf" srcId="{F7E167F2-9737-4791-954E-E702DB4736B5}" destId="{BFF441A9-D692-4AB9-95C6-FECA1C49C029}" srcOrd="0" destOrd="0" presId="urn:microsoft.com/office/officeart/2016/7/layout/RepeatingBendingProcessNew"/>
    <dgm:cxn modelId="{ACF0EE66-82C1-47B5-9D48-FF1D2AF4AE00}" type="presOf" srcId="{1F95894D-1D24-4A3A-B013-CD23B723EFB5}" destId="{251165E6-1717-46DB-BC39-DD3D2CC36EFC}" srcOrd="0" destOrd="0" presId="urn:microsoft.com/office/officeart/2016/7/layout/RepeatingBendingProcessNew"/>
    <dgm:cxn modelId="{81739B6F-E142-4C57-9783-A4BDC7FA1E63}" type="presOf" srcId="{596BFD65-1B56-488E-B940-3BB4A98CD109}" destId="{2881B519-1653-4132-9614-B0D65E75BAA5}" srcOrd="1" destOrd="0" presId="urn:microsoft.com/office/officeart/2016/7/layout/RepeatingBendingProcessNew"/>
    <dgm:cxn modelId="{09BB0851-33BF-48D4-9499-AC8CBF4A223F}" type="presOf" srcId="{0972930A-579D-430C-AFA6-1CA3498B4C10}" destId="{970B05DA-A091-4337-AB69-68220FE6C3DE}" srcOrd="0" destOrd="0" presId="urn:microsoft.com/office/officeart/2016/7/layout/RepeatingBendingProcessNew"/>
    <dgm:cxn modelId="{F7F07878-945E-49D4-AB37-8996DFFB4E25}" srcId="{D140EEFF-7B18-48E8-BDA7-28E0764DFD8E}" destId="{1F95894D-1D24-4A3A-B013-CD23B723EFB5}" srcOrd="2" destOrd="0" parTransId="{E29F0400-7245-4215-A059-67CA442471BC}" sibTransId="{B1305A73-CE51-4A28-904C-E4C860A9D0B7}"/>
    <dgm:cxn modelId="{5545C47F-0D1D-47E9-9E15-853ECCCEC89B}" type="presOf" srcId="{70C38398-3133-43E4-B0E1-1DF47500EF99}" destId="{AAB605A0-663E-4B1F-A0A0-898A6771CF5F}" srcOrd="0" destOrd="0" presId="urn:microsoft.com/office/officeart/2016/7/layout/RepeatingBendingProcessNew"/>
    <dgm:cxn modelId="{9DB09B8B-E579-4FB6-8298-A2983FDCB230}" type="presOf" srcId="{5F10AA42-D2C1-4067-BD39-10A6954A77CB}" destId="{F86DEB41-2F2F-4E2C-B827-11235E66D6C0}" srcOrd="0" destOrd="0" presId="urn:microsoft.com/office/officeart/2016/7/layout/RepeatingBendingProcessNew"/>
    <dgm:cxn modelId="{72023C90-D435-4C8A-9A76-DF0FE8B085F3}" type="presOf" srcId="{B1305A73-CE51-4A28-904C-E4C860A9D0B7}" destId="{3911AE53-B098-4509-9C6C-EFC47BA6C582}" srcOrd="1" destOrd="0" presId="urn:microsoft.com/office/officeart/2016/7/layout/RepeatingBendingProcessNew"/>
    <dgm:cxn modelId="{C76AF798-2170-4476-B7FE-236424D1763D}" srcId="{D140EEFF-7B18-48E8-BDA7-28E0764DFD8E}" destId="{5F10AA42-D2C1-4067-BD39-10A6954A77CB}" srcOrd="0" destOrd="0" parTransId="{D53EC6E6-4770-42D8-9233-C734486274B1}" sibTransId="{356104A5-FF7F-42B4-A668-05A5207DA4B0}"/>
    <dgm:cxn modelId="{0DF4819A-DF3A-437E-84F7-9B4DBA02A88B}" srcId="{D140EEFF-7B18-48E8-BDA7-28E0764DFD8E}" destId="{CBCE02F8-305C-4F7F-918B-11781D5CEEAA}" srcOrd="4" destOrd="0" parTransId="{838AF1B4-FF65-4A9D-90A0-902F00D2A45B}" sibTransId="{F7E167F2-9737-4791-954E-E702DB4736B5}"/>
    <dgm:cxn modelId="{A17C5ABE-F0D9-4FAB-823D-5AC16539D4B1}" type="presOf" srcId="{70C38398-3133-43E4-B0E1-1DF47500EF99}" destId="{C0B96380-8A48-4B53-A53B-EA482EFA95F6}" srcOrd="1" destOrd="0" presId="urn:microsoft.com/office/officeart/2016/7/layout/RepeatingBendingProcessNew"/>
    <dgm:cxn modelId="{39AB5FC4-E6A3-41BC-8C5A-64BCD40A6003}" type="presOf" srcId="{D140EEFF-7B18-48E8-BDA7-28E0764DFD8E}" destId="{F65EC9CD-34F1-49DB-9DB5-0105978F35D0}" srcOrd="0" destOrd="0" presId="urn:microsoft.com/office/officeart/2016/7/layout/RepeatingBendingProcessNew"/>
    <dgm:cxn modelId="{1EC9DECB-EA79-40BA-A5BB-09D561214828}" type="presOf" srcId="{83F9523F-EDF9-4676-8BB1-99BD918D62AF}" destId="{3BFD4074-9ECF-44CB-912A-2E8F6EE6F874}" srcOrd="0" destOrd="0" presId="urn:microsoft.com/office/officeart/2016/7/layout/RepeatingBendingProcessNew"/>
    <dgm:cxn modelId="{2B5BDED0-DDD6-469B-9165-3467B20D5334}" type="presOf" srcId="{B1305A73-CE51-4A28-904C-E4C860A9D0B7}" destId="{8E18A82A-DD66-4F14-80BA-34375F84CBEB}" srcOrd="0" destOrd="0" presId="urn:microsoft.com/office/officeart/2016/7/layout/RepeatingBendingProcessNew"/>
    <dgm:cxn modelId="{92E3DBE6-3CF1-4C03-A45C-5BA8A3423537}" type="presOf" srcId="{356104A5-FF7F-42B4-A668-05A5207DA4B0}" destId="{55E0C159-657D-400D-95B3-115D97B562F2}" srcOrd="1" destOrd="0" presId="urn:microsoft.com/office/officeart/2016/7/layout/RepeatingBendingProcessNew"/>
    <dgm:cxn modelId="{32C5A9EF-E03C-4D2C-A278-F04D6B5698A5}" type="presOf" srcId="{596BFD65-1B56-488E-B940-3BB4A98CD109}" destId="{FD93D323-E479-4F4A-9B73-88827F8A992A}" srcOrd="0" destOrd="0" presId="urn:microsoft.com/office/officeart/2016/7/layout/RepeatingBendingProcessNew"/>
    <dgm:cxn modelId="{4B3FBFF0-1848-444E-80D5-32563A59A1BD}" srcId="{D140EEFF-7B18-48E8-BDA7-28E0764DFD8E}" destId="{8814F803-CC72-458C-A110-F695CDEB013B}" srcOrd="5" destOrd="0" parTransId="{2822353E-933B-4D64-B6C5-2E830883DE4C}" sibTransId="{B05F5903-B287-43F0-83A2-11379B0175F2}"/>
    <dgm:cxn modelId="{C56D4F32-5339-40AF-BA00-91D351554468}" type="presParOf" srcId="{F65EC9CD-34F1-49DB-9DB5-0105978F35D0}" destId="{F86DEB41-2F2F-4E2C-B827-11235E66D6C0}" srcOrd="0" destOrd="0" presId="urn:microsoft.com/office/officeart/2016/7/layout/RepeatingBendingProcessNew"/>
    <dgm:cxn modelId="{6D05CEC7-4B96-487C-9659-8ABDE310E10F}" type="presParOf" srcId="{F65EC9CD-34F1-49DB-9DB5-0105978F35D0}" destId="{F449CFF4-6DD4-4B10-875D-BF05241777A5}" srcOrd="1" destOrd="0" presId="urn:microsoft.com/office/officeart/2016/7/layout/RepeatingBendingProcessNew"/>
    <dgm:cxn modelId="{A8BBD976-F29F-467B-80BD-2F901A1F48D1}" type="presParOf" srcId="{F449CFF4-6DD4-4B10-875D-BF05241777A5}" destId="{55E0C159-657D-400D-95B3-115D97B562F2}" srcOrd="0" destOrd="0" presId="urn:microsoft.com/office/officeart/2016/7/layout/RepeatingBendingProcessNew"/>
    <dgm:cxn modelId="{746E9451-8E07-4248-8AE5-AB95262F46B8}" type="presParOf" srcId="{F65EC9CD-34F1-49DB-9DB5-0105978F35D0}" destId="{970B05DA-A091-4337-AB69-68220FE6C3DE}" srcOrd="2" destOrd="0" presId="urn:microsoft.com/office/officeart/2016/7/layout/RepeatingBendingProcessNew"/>
    <dgm:cxn modelId="{CBF44506-54D9-4FC7-BC6B-2F70E0F8E03D}" type="presParOf" srcId="{F65EC9CD-34F1-49DB-9DB5-0105978F35D0}" destId="{FD93D323-E479-4F4A-9B73-88827F8A992A}" srcOrd="3" destOrd="0" presId="urn:microsoft.com/office/officeart/2016/7/layout/RepeatingBendingProcessNew"/>
    <dgm:cxn modelId="{A4D3ABB5-49ED-4BFC-83EC-01B4799EC838}" type="presParOf" srcId="{FD93D323-E479-4F4A-9B73-88827F8A992A}" destId="{2881B519-1653-4132-9614-B0D65E75BAA5}" srcOrd="0" destOrd="0" presId="urn:microsoft.com/office/officeart/2016/7/layout/RepeatingBendingProcessNew"/>
    <dgm:cxn modelId="{406CF3BE-8C93-4B34-9F7F-6DC8DF12248D}" type="presParOf" srcId="{F65EC9CD-34F1-49DB-9DB5-0105978F35D0}" destId="{251165E6-1717-46DB-BC39-DD3D2CC36EFC}" srcOrd="4" destOrd="0" presId="urn:microsoft.com/office/officeart/2016/7/layout/RepeatingBendingProcessNew"/>
    <dgm:cxn modelId="{6841F24D-0703-432D-8B86-A737069E0110}" type="presParOf" srcId="{F65EC9CD-34F1-49DB-9DB5-0105978F35D0}" destId="{8E18A82A-DD66-4F14-80BA-34375F84CBEB}" srcOrd="5" destOrd="0" presId="urn:microsoft.com/office/officeart/2016/7/layout/RepeatingBendingProcessNew"/>
    <dgm:cxn modelId="{42216C45-45C8-4C7D-87D3-71CDF47BFD9F}" type="presParOf" srcId="{8E18A82A-DD66-4F14-80BA-34375F84CBEB}" destId="{3911AE53-B098-4509-9C6C-EFC47BA6C582}" srcOrd="0" destOrd="0" presId="urn:microsoft.com/office/officeart/2016/7/layout/RepeatingBendingProcessNew"/>
    <dgm:cxn modelId="{D31AEE82-0F2D-4406-8C54-9A0C792ED566}" type="presParOf" srcId="{F65EC9CD-34F1-49DB-9DB5-0105978F35D0}" destId="{3BFD4074-9ECF-44CB-912A-2E8F6EE6F874}" srcOrd="6" destOrd="0" presId="urn:microsoft.com/office/officeart/2016/7/layout/RepeatingBendingProcessNew"/>
    <dgm:cxn modelId="{D24DBE3F-E0F1-4111-AB04-CF71F432060C}" type="presParOf" srcId="{F65EC9CD-34F1-49DB-9DB5-0105978F35D0}" destId="{AAB605A0-663E-4B1F-A0A0-898A6771CF5F}" srcOrd="7" destOrd="0" presId="urn:microsoft.com/office/officeart/2016/7/layout/RepeatingBendingProcessNew"/>
    <dgm:cxn modelId="{1C4F2F4E-ADA1-4F09-95C9-EB7B89C44D4B}" type="presParOf" srcId="{AAB605A0-663E-4B1F-A0A0-898A6771CF5F}" destId="{C0B96380-8A48-4B53-A53B-EA482EFA95F6}" srcOrd="0" destOrd="0" presId="urn:microsoft.com/office/officeart/2016/7/layout/RepeatingBendingProcessNew"/>
    <dgm:cxn modelId="{828FB5A4-12BF-45FB-8E34-52080BB07987}" type="presParOf" srcId="{F65EC9CD-34F1-49DB-9DB5-0105978F35D0}" destId="{C9541A6D-7282-4885-905D-BDAEB9AB427B}" srcOrd="8" destOrd="0" presId="urn:microsoft.com/office/officeart/2016/7/layout/RepeatingBendingProcessNew"/>
    <dgm:cxn modelId="{BBF8799D-AF6E-460F-878D-7B76AC70126A}" type="presParOf" srcId="{F65EC9CD-34F1-49DB-9DB5-0105978F35D0}" destId="{BFF441A9-D692-4AB9-95C6-FECA1C49C029}" srcOrd="9" destOrd="0" presId="urn:microsoft.com/office/officeart/2016/7/layout/RepeatingBendingProcessNew"/>
    <dgm:cxn modelId="{2DCFE7A5-B749-4936-B7A0-2813BE139BBA}" type="presParOf" srcId="{BFF441A9-D692-4AB9-95C6-FECA1C49C029}" destId="{75AAB2A0-2236-486C-AE5E-42723C8A656A}" srcOrd="0" destOrd="0" presId="urn:microsoft.com/office/officeart/2016/7/layout/RepeatingBendingProcessNew"/>
    <dgm:cxn modelId="{DB54212B-DF79-41AF-96D4-E2D929C39022}" type="presParOf" srcId="{F65EC9CD-34F1-49DB-9DB5-0105978F35D0}" destId="{0F4FF60B-7C1E-4679-BDB1-EAE8A15E182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2E5664-E2DF-4FC0-84DA-0DFB8C9F8271}"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A429DCD8-EB7E-4EE5-95B7-DF250FFD21CC}">
      <dgm:prSet/>
      <dgm:spPr/>
      <dgm:t>
        <a:bodyPr/>
        <a:lstStyle/>
        <a:p>
          <a:r>
            <a:rPr lang="en-US" dirty="0"/>
            <a:t>The choice of a word can tell the reader how the authors feel. Look closely, do you see the word “anxiety,” “grievances,” “unhappy?”</a:t>
          </a:r>
        </a:p>
      </dgm:t>
    </dgm:pt>
    <dgm:pt modelId="{1A13C437-430C-4DC1-B77B-90294703720B}" type="parTrans" cxnId="{E770FFBD-AE94-419F-B206-D278B500CD6B}">
      <dgm:prSet/>
      <dgm:spPr/>
      <dgm:t>
        <a:bodyPr/>
        <a:lstStyle/>
        <a:p>
          <a:endParaRPr lang="en-US"/>
        </a:p>
      </dgm:t>
    </dgm:pt>
    <dgm:pt modelId="{498A3D08-F246-4BC2-AD6D-B0A5433031F2}" type="sibTrans" cxnId="{E770FFBD-AE94-419F-B206-D278B500CD6B}">
      <dgm:prSet/>
      <dgm:spPr/>
      <dgm:t>
        <a:bodyPr/>
        <a:lstStyle/>
        <a:p>
          <a:endParaRPr lang="en-US"/>
        </a:p>
      </dgm:t>
    </dgm:pt>
    <dgm:pt modelId="{6E52A40E-0251-495A-98AD-FAC6EB346991}">
      <dgm:prSet/>
      <dgm:spPr/>
      <dgm:t>
        <a:bodyPr/>
        <a:lstStyle/>
        <a:p>
          <a:r>
            <a:rPr lang="en-US" dirty="0">
              <a:solidFill>
                <a:srgbClr val="002060"/>
              </a:solidFill>
            </a:rPr>
            <a:t>Fact:</a:t>
          </a:r>
          <a:r>
            <a:rPr lang="en-US" dirty="0"/>
            <a:t> Quill feathers were chosen from young birds in the Spring. Writers used swan and goose quills while crow feathers created fine lines</a:t>
          </a:r>
        </a:p>
      </dgm:t>
    </dgm:pt>
    <dgm:pt modelId="{B18DE2C1-1A10-40E6-997C-E45FA67DD0D4}" type="parTrans" cxnId="{EA66858A-6D0D-466D-8BB5-3BC5B162A666}">
      <dgm:prSet/>
      <dgm:spPr/>
      <dgm:t>
        <a:bodyPr/>
        <a:lstStyle/>
        <a:p>
          <a:endParaRPr lang="en-US"/>
        </a:p>
      </dgm:t>
    </dgm:pt>
    <dgm:pt modelId="{E5846997-2D00-4126-913B-21CDB67C0968}" type="sibTrans" cxnId="{EA66858A-6D0D-466D-8BB5-3BC5B162A666}">
      <dgm:prSet/>
      <dgm:spPr/>
      <dgm:t>
        <a:bodyPr/>
        <a:lstStyle/>
        <a:p>
          <a:endParaRPr lang="en-US"/>
        </a:p>
      </dgm:t>
    </dgm:pt>
    <dgm:pt modelId="{D4C57689-4069-48AB-84B4-CEFCE30875ED}" type="pres">
      <dgm:prSet presAssocID="{602E5664-E2DF-4FC0-84DA-0DFB8C9F8271}" presName="hierChild1" presStyleCnt="0">
        <dgm:presLayoutVars>
          <dgm:chPref val="1"/>
          <dgm:dir/>
          <dgm:animOne val="branch"/>
          <dgm:animLvl val="lvl"/>
          <dgm:resizeHandles/>
        </dgm:presLayoutVars>
      </dgm:prSet>
      <dgm:spPr/>
    </dgm:pt>
    <dgm:pt modelId="{1D02F78E-B363-4356-BCEE-05931BA843D9}" type="pres">
      <dgm:prSet presAssocID="{A429DCD8-EB7E-4EE5-95B7-DF250FFD21CC}" presName="hierRoot1" presStyleCnt="0"/>
      <dgm:spPr/>
    </dgm:pt>
    <dgm:pt modelId="{45205D8D-4220-4E82-8B22-B231E91CFCD7}" type="pres">
      <dgm:prSet presAssocID="{A429DCD8-EB7E-4EE5-95B7-DF250FFD21CC}" presName="composite" presStyleCnt="0"/>
      <dgm:spPr/>
    </dgm:pt>
    <dgm:pt modelId="{C9EC8C1E-CE90-4242-B684-20F55CA3E2CF}" type="pres">
      <dgm:prSet presAssocID="{A429DCD8-EB7E-4EE5-95B7-DF250FFD21CC}" presName="background" presStyleLbl="node0" presStyleIdx="0" presStyleCnt="2"/>
      <dgm:spPr>
        <a:solidFill>
          <a:srgbClr val="002060"/>
        </a:solidFill>
      </dgm:spPr>
    </dgm:pt>
    <dgm:pt modelId="{CE32D341-41B9-46D8-815A-B1A2441866A0}" type="pres">
      <dgm:prSet presAssocID="{A429DCD8-EB7E-4EE5-95B7-DF250FFD21CC}" presName="text" presStyleLbl="fgAcc0" presStyleIdx="0" presStyleCnt="2">
        <dgm:presLayoutVars>
          <dgm:chPref val="3"/>
        </dgm:presLayoutVars>
      </dgm:prSet>
      <dgm:spPr/>
    </dgm:pt>
    <dgm:pt modelId="{57F373E6-112D-4A7B-8698-2E22F5E0F0C9}" type="pres">
      <dgm:prSet presAssocID="{A429DCD8-EB7E-4EE5-95B7-DF250FFD21CC}" presName="hierChild2" presStyleCnt="0"/>
      <dgm:spPr/>
    </dgm:pt>
    <dgm:pt modelId="{E669F398-51D8-4792-A83C-D2B9C915BF66}" type="pres">
      <dgm:prSet presAssocID="{6E52A40E-0251-495A-98AD-FAC6EB346991}" presName="hierRoot1" presStyleCnt="0"/>
      <dgm:spPr/>
    </dgm:pt>
    <dgm:pt modelId="{30D2377B-4DC0-4EA1-A235-60077F704B8F}" type="pres">
      <dgm:prSet presAssocID="{6E52A40E-0251-495A-98AD-FAC6EB346991}" presName="composite" presStyleCnt="0"/>
      <dgm:spPr/>
    </dgm:pt>
    <dgm:pt modelId="{901B0B33-2CFD-4FB2-8B05-976AC811D93F}" type="pres">
      <dgm:prSet presAssocID="{6E52A40E-0251-495A-98AD-FAC6EB346991}" presName="background" presStyleLbl="node0" presStyleIdx="1" presStyleCnt="2"/>
      <dgm:spPr>
        <a:solidFill>
          <a:srgbClr val="002060"/>
        </a:solidFill>
      </dgm:spPr>
    </dgm:pt>
    <dgm:pt modelId="{3FBF3117-C153-4A95-AD1F-A457B4D40323}" type="pres">
      <dgm:prSet presAssocID="{6E52A40E-0251-495A-98AD-FAC6EB346991}" presName="text" presStyleLbl="fgAcc0" presStyleIdx="1" presStyleCnt="2">
        <dgm:presLayoutVars>
          <dgm:chPref val="3"/>
        </dgm:presLayoutVars>
      </dgm:prSet>
      <dgm:spPr/>
    </dgm:pt>
    <dgm:pt modelId="{2DDB3048-2978-41BD-B017-B9304703B1CF}" type="pres">
      <dgm:prSet presAssocID="{6E52A40E-0251-495A-98AD-FAC6EB346991}" presName="hierChild2" presStyleCnt="0"/>
      <dgm:spPr/>
    </dgm:pt>
  </dgm:ptLst>
  <dgm:cxnLst>
    <dgm:cxn modelId="{8F219D23-76FF-4094-82E2-9F80FC310F19}" type="presOf" srcId="{602E5664-E2DF-4FC0-84DA-0DFB8C9F8271}" destId="{D4C57689-4069-48AB-84B4-CEFCE30875ED}" srcOrd="0" destOrd="0" presId="urn:microsoft.com/office/officeart/2005/8/layout/hierarchy1"/>
    <dgm:cxn modelId="{6EBFD72D-8F9D-44F6-9B93-A61EAD3FF748}" type="presOf" srcId="{6E52A40E-0251-495A-98AD-FAC6EB346991}" destId="{3FBF3117-C153-4A95-AD1F-A457B4D40323}" srcOrd="0" destOrd="0" presId="urn:microsoft.com/office/officeart/2005/8/layout/hierarchy1"/>
    <dgm:cxn modelId="{EA66858A-6D0D-466D-8BB5-3BC5B162A666}" srcId="{602E5664-E2DF-4FC0-84DA-0DFB8C9F8271}" destId="{6E52A40E-0251-495A-98AD-FAC6EB346991}" srcOrd="1" destOrd="0" parTransId="{B18DE2C1-1A10-40E6-997C-E45FA67DD0D4}" sibTransId="{E5846997-2D00-4126-913B-21CDB67C0968}"/>
    <dgm:cxn modelId="{E770FFBD-AE94-419F-B206-D278B500CD6B}" srcId="{602E5664-E2DF-4FC0-84DA-0DFB8C9F8271}" destId="{A429DCD8-EB7E-4EE5-95B7-DF250FFD21CC}" srcOrd="0" destOrd="0" parTransId="{1A13C437-430C-4DC1-B77B-90294703720B}" sibTransId="{498A3D08-F246-4BC2-AD6D-B0A5433031F2}"/>
    <dgm:cxn modelId="{AA872DEE-A4CC-444C-8CA1-6B7681349ABB}" type="presOf" srcId="{A429DCD8-EB7E-4EE5-95B7-DF250FFD21CC}" destId="{CE32D341-41B9-46D8-815A-B1A2441866A0}" srcOrd="0" destOrd="0" presId="urn:microsoft.com/office/officeart/2005/8/layout/hierarchy1"/>
    <dgm:cxn modelId="{6C482E47-618C-4BF8-A5B5-BE53E3C94E12}" type="presParOf" srcId="{D4C57689-4069-48AB-84B4-CEFCE30875ED}" destId="{1D02F78E-B363-4356-BCEE-05931BA843D9}" srcOrd="0" destOrd="0" presId="urn:microsoft.com/office/officeart/2005/8/layout/hierarchy1"/>
    <dgm:cxn modelId="{DD4BC1E3-4BAC-4885-8089-F3362BEF8149}" type="presParOf" srcId="{1D02F78E-B363-4356-BCEE-05931BA843D9}" destId="{45205D8D-4220-4E82-8B22-B231E91CFCD7}" srcOrd="0" destOrd="0" presId="urn:microsoft.com/office/officeart/2005/8/layout/hierarchy1"/>
    <dgm:cxn modelId="{A62A27D5-2971-4D4E-A58C-B72A6FC760C6}" type="presParOf" srcId="{45205D8D-4220-4E82-8B22-B231E91CFCD7}" destId="{C9EC8C1E-CE90-4242-B684-20F55CA3E2CF}" srcOrd="0" destOrd="0" presId="urn:microsoft.com/office/officeart/2005/8/layout/hierarchy1"/>
    <dgm:cxn modelId="{59475988-B308-4435-9779-1E9CC3CEA0C8}" type="presParOf" srcId="{45205D8D-4220-4E82-8B22-B231E91CFCD7}" destId="{CE32D341-41B9-46D8-815A-B1A2441866A0}" srcOrd="1" destOrd="0" presId="urn:microsoft.com/office/officeart/2005/8/layout/hierarchy1"/>
    <dgm:cxn modelId="{806D396C-BF74-4082-89A7-9C9063273CD5}" type="presParOf" srcId="{1D02F78E-B363-4356-BCEE-05931BA843D9}" destId="{57F373E6-112D-4A7B-8698-2E22F5E0F0C9}" srcOrd="1" destOrd="0" presId="urn:microsoft.com/office/officeart/2005/8/layout/hierarchy1"/>
    <dgm:cxn modelId="{24D99D03-F640-4F23-84B2-8D8B94D3943C}" type="presParOf" srcId="{D4C57689-4069-48AB-84B4-CEFCE30875ED}" destId="{E669F398-51D8-4792-A83C-D2B9C915BF66}" srcOrd="1" destOrd="0" presId="urn:microsoft.com/office/officeart/2005/8/layout/hierarchy1"/>
    <dgm:cxn modelId="{2F3701A1-5088-47E5-9F50-3C007CF5203A}" type="presParOf" srcId="{E669F398-51D8-4792-A83C-D2B9C915BF66}" destId="{30D2377B-4DC0-4EA1-A235-60077F704B8F}" srcOrd="0" destOrd="0" presId="urn:microsoft.com/office/officeart/2005/8/layout/hierarchy1"/>
    <dgm:cxn modelId="{5582F3F7-67F0-4AEE-B305-7F924121662E}" type="presParOf" srcId="{30D2377B-4DC0-4EA1-A235-60077F704B8F}" destId="{901B0B33-2CFD-4FB2-8B05-976AC811D93F}" srcOrd="0" destOrd="0" presId="urn:microsoft.com/office/officeart/2005/8/layout/hierarchy1"/>
    <dgm:cxn modelId="{15CD6EB3-1F8D-452B-B7BB-1A1631A1EF09}" type="presParOf" srcId="{30D2377B-4DC0-4EA1-A235-60077F704B8F}" destId="{3FBF3117-C153-4A95-AD1F-A457B4D40323}" srcOrd="1" destOrd="0" presId="urn:microsoft.com/office/officeart/2005/8/layout/hierarchy1"/>
    <dgm:cxn modelId="{B5AA0BD9-501A-4545-9077-354EE33E876F}" type="presParOf" srcId="{E669F398-51D8-4792-A83C-D2B9C915BF66}" destId="{2DDB3048-2978-41BD-B017-B9304703B1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C92FD4-4F33-4834-8F97-74A7362D824A}"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6C6EF158-8C4A-4520-8123-4D0038BBA097}">
      <dgm:prSet/>
      <dgm:spPr/>
      <dgm:t>
        <a:bodyPr/>
        <a:lstStyle/>
        <a:p>
          <a:r>
            <a:rPr lang="en-US" dirty="0"/>
            <a:t>Colonists think “acts” taken by Parliament make their life dangerous. What has put Colonists in danger?</a:t>
          </a:r>
        </a:p>
      </dgm:t>
    </dgm:pt>
    <dgm:pt modelId="{0C856E3F-D066-4CB6-85B2-D8C58C836C33}" type="parTrans" cxnId="{99B63F37-BD25-48AD-B99C-0DCFF7043081}">
      <dgm:prSet/>
      <dgm:spPr/>
      <dgm:t>
        <a:bodyPr/>
        <a:lstStyle/>
        <a:p>
          <a:endParaRPr lang="en-US"/>
        </a:p>
      </dgm:t>
    </dgm:pt>
    <dgm:pt modelId="{22AE18AE-3140-429D-9A4F-66374B8850B1}" type="sibTrans" cxnId="{99B63F37-BD25-48AD-B99C-0DCFF7043081}">
      <dgm:prSet/>
      <dgm:spPr/>
      <dgm:t>
        <a:bodyPr/>
        <a:lstStyle/>
        <a:p>
          <a:endParaRPr lang="en-US"/>
        </a:p>
      </dgm:t>
    </dgm:pt>
    <dgm:pt modelId="{7D9E79E6-25F9-47A5-BB9C-6C6DFFA95E35}">
      <dgm:prSet/>
      <dgm:spPr/>
      <dgm:t>
        <a:bodyPr/>
        <a:lstStyle/>
        <a:p>
          <a:r>
            <a:rPr lang="en-US" dirty="0">
              <a:solidFill>
                <a:srgbClr val="002060"/>
              </a:solidFill>
            </a:rPr>
            <a:t>Fact: </a:t>
          </a:r>
          <a:r>
            <a:rPr lang="en-US" dirty="0"/>
            <a:t>Quill pens need to be sharpened to prepare them for writing. Colonists used a “penknife,” a word still in use today</a:t>
          </a:r>
        </a:p>
      </dgm:t>
    </dgm:pt>
    <dgm:pt modelId="{AF299234-607A-43A2-9D2D-917D338F6518}" type="parTrans" cxnId="{E2D7122F-8925-49E4-AD9E-D6E728A09DDC}">
      <dgm:prSet/>
      <dgm:spPr/>
      <dgm:t>
        <a:bodyPr/>
        <a:lstStyle/>
        <a:p>
          <a:endParaRPr lang="en-US"/>
        </a:p>
      </dgm:t>
    </dgm:pt>
    <dgm:pt modelId="{7B2B1E5F-496C-4795-B037-70C31CE3A7F0}" type="sibTrans" cxnId="{E2D7122F-8925-49E4-AD9E-D6E728A09DDC}">
      <dgm:prSet/>
      <dgm:spPr/>
      <dgm:t>
        <a:bodyPr/>
        <a:lstStyle/>
        <a:p>
          <a:endParaRPr lang="en-US"/>
        </a:p>
      </dgm:t>
    </dgm:pt>
    <dgm:pt modelId="{5B61ECBA-90D4-4594-AF97-8D736931F694}" type="pres">
      <dgm:prSet presAssocID="{6DC92FD4-4F33-4834-8F97-74A7362D824A}" presName="hierChild1" presStyleCnt="0">
        <dgm:presLayoutVars>
          <dgm:chPref val="1"/>
          <dgm:dir/>
          <dgm:animOne val="branch"/>
          <dgm:animLvl val="lvl"/>
          <dgm:resizeHandles/>
        </dgm:presLayoutVars>
      </dgm:prSet>
      <dgm:spPr/>
    </dgm:pt>
    <dgm:pt modelId="{013020CA-6DF2-4F60-960E-D935D54F5B7A}" type="pres">
      <dgm:prSet presAssocID="{6C6EF158-8C4A-4520-8123-4D0038BBA097}" presName="hierRoot1" presStyleCnt="0"/>
      <dgm:spPr/>
    </dgm:pt>
    <dgm:pt modelId="{4483030F-4F69-43FF-963C-6AF377482236}" type="pres">
      <dgm:prSet presAssocID="{6C6EF158-8C4A-4520-8123-4D0038BBA097}" presName="composite" presStyleCnt="0"/>
      <dgm:spPr/>
    </dgm:pt>
    <dgm:pt modelId="{306EC727-CDB1-470F-B844-70A192E84471}" type="pres">
      <dgm:prSet presAssocID="{6C6EF158-8C4A-4520-8123-4D0038BBA097}" presName="background" presStyleLbl="node0" presStyleIdx="0" presStyleCnt="2"/>
      <dgm:spPr>
        <a:solidFill>
          <a:srgbClr val="002060"/>
        </a:solidFill>
      </dgm:spPr>
    </dgm:pt>
    <dgm:pt modelId="{EE2C2273-A228-4F79-92DC-CBF6F8A8C7BD}" type="pres">
      <dgm:prSet presAssocID="{6C6EF158-8C4A-4520-8123-4D0038BBA097}" presName="text" presStyleLbl="fgAcc0" presStyleIdx="0" presStyleCnt="2">
        <dgm:presLayoutVars>
          <dgm:chPref val="3"/>
        </dgm:presLayoutVars>
      </dgm:prSet>
      <dgm:spPr/>
    </dgm:pt>
    <dgm:pt modelId="{210D6BFF-AC63-46AA-A20D-12E39B9B63FC}" type="pres">
      <dgm:prSet presAssocID="{6C6EF158-8C4A-4520-8123-4D0038BBA097}" presName="hierChild2" presStyleCnt="0"/>
      <dgm:spPr/>
    </dgm:pt>
    <dgm:pt modelId="{8D6B44D1-4604-4D11-AB21-BB5E1A93ED02}" type="pres">
      <dgm:prSet presAssocID="{7D9E79E6-25F9-47A5-BB9C-6C6DFFA95E35}" presName="hierRoot1" presStyleCnt="0"/>
      <dgm:spPr/>
    </dgm:pt>
    <dgm:pt modelId="{EEFAE039-20C1-4820-A3E5-E53E7B493F2C}" type="pres">
      <dgm:prSet presAssocID="{7D9E79E6-25F9-47A5-BB9C-6C6DFFA95E35}" presName="composite" presStyleCnt="0"/>
      <dgm:spPr/>
    </dgm:pt>
    <dgm:pt modelId="{B417284E-4CE4-49F4-9B87-63836B2187B0}" type="pres">
      <dgm:prSet presAssocID="{7D9E79E6-25F9-47A5-BB9C-6C6DFFA95E35}" presName="background" presStyleLbl="node0" presStyleIdx="1" presStyleCnt="2"/>
      <dgm:spPr>
        <a:solidFill>
          <a:srgbClr val="002060"/>
        </a:solidFill>
      </dgm:spPr>
    </dgm:pt>
    <dgm:pt modelId="{209D12F9-D1B2-4BDB-8F45-0B7D8880C8CB}" type="pres">
      <dgm:prSet presAssocID="{7D9E79E6-25F9-47A5-BB9C-6C6DFFA95E35}" presName="text" presStyleLbl="fgAcc0" presStyleIdx="1" presStyleCnt="2">
        <dgm:presLayoutVars>
          <dgm:chPref val="3"/>
        </dgm:presLayoutVars>
      </dgm:prSet>
      <dgm:spPr/>
    </dgm:pt>
    <dgm:pt modelId="{E89D8D2F-619F-45B5-B4D4-B221F6118B4A}" type="pres">
      <dgm:prSet presAssocID="{7D9E79E6-25F9-47A5-BB9C-6C6DFFA95E35}" presName="hierChild2" presStyleCnt="0"/>
      <dgm:spPr/>
    </dgm:pt>
  </dgm:ptLst>
  <dgm:cxnLst>
    <dgm:cxn modelId="{E2D7122F-8925-49E4-AD9E-D6E728A09DDC}" srcId="{6DC92FD4-4F33-4834-8F97-74A7362D824A}" destId="{7D9E79E6-25F9-47A5-BB9C-6C6DFFA95E35}" srcOrd="1" destOrd="0" parTransId="{AF299234-607A-43A2-9D2D-917D338F6518}" sibTransId="{7B2B1E5F-496C-4795-B037-70C31CE3A7F0}"/>
    <dgm:cxn modelId="{99B63F37-BD25-48AD-B99C-0DCFF7043081}" srcId="{6DC92FD4-4F33-4834-8F97-74A7362D824A}" destId="{6C6EF158-8C4A-4520-8123-4D0038BBA097}" srcOrd="0" destOrd="0" parTransId="{0C856E3F-D066-4CB6-85B2-D8C58C836C33}" sibTransId="{22AE18AE-3140-429D-9A4F-66374B8850B1}"/>
    <dgm:cxn modelId="{50A8693F-BF8A-4633-8881-1A0F5ABD49E7}" type="presOf" srcId="{7D9E79E6-25F9-47A5-BB9C-6C6DFFA95E35}" destId="{209D12F9-D1B2-4BDB-8F45-0B7D8880C8CB}" srcOrd="0" destOrd="0" presId="urn:microsoft.com/office/officeart/2005/8/layout/hierarchy1"/>
    <dgm:cxn modelId="{AE26AD4F-B253-4C92-BAE6-77222B51E097}" type="presOf" srcId="{6C6EF158-8C4A-4520-8123-4D0038BBA097}" destId="{EE2C2273-A228-4F79-92DC-CBF6F8A8C7BD}" srcOrd="0" destOrd="0" presId="urn:microsoft.com/office/officeart/2005/8/layout/hierarchy1"/>
    <dgm:cxn modelId="{C8C36FBE-32FD-4708-A341-8DA512A8A6F0}" type="presOf" srcId="{6DC92FD4-4F33-4834-8F97-74A7362D824A}" destId="{5B61ECBA-90D4-4594-AF97-8D736931F694}" srcOrd="0" destOrd="0" presId="urn:microsoft.com/office/officeart/2005/8/layout/hierarchy1"/>
    <dgm:cxn modelId="{36D95D10-3F6E-4A1B-ACCA-DC4F72E993DC}" type="presParOf" srcId="{5B61ECBA-90D4-4594-AF97-8D736931F694}" destId="{013020CA-6DF2-4F60-960E-D935D54F5B7A}" srcOrd="0" destOrd="0" presId="urn:microsoft.com/office/officeart/2005/8/layout/hierarchy1"/>
    <dgm:cxn modelId="{A6536420-BB2D-4C7D-BEE0-9BD80A05DAE5}" type="presParOf" srcId="{013020CA-6DF2-4F60-960E-D935D54F5B7A}" destId="{4483030F-4F69-43FF-963C-6AF377482236}" srcOrd="0" destOrd="0" presId="urn:microsoft.com/office/officeart/2005/8/layout/hierarchy1"/>
    <dgm:cxn modelId="{E290C231-4CE4-4004-AE24-63881F05ED3E}" type="presParOf" srcId="{4483030F-4F69-43FF-963C-6AF377482236}" destId="{306EC727-CDB1-470F-B844-70A192E84471}" srcOrd="0" destOrd="0" presId="urn:microsoft.com/office/officeart/2005/8/layout/hierarchy1"/>
    <dgm:cxn modelId="{AA7D5921-C3D3-46B8-A3BF-6A16A2A53EBE}" type="presParOf" srcId="{4483030F-4F69-43FF-963C-6AF377482236}" destId="{EE2C2273-A228-4F79-92DC-CBF6F8A8C7BD}" srcOrd="1" destOrd="0" presId="urn:microsoft.com/office/officeart/2005/8/layout/hierarchy1"/>
    <dgm:cxn modelId="{60185188-84B1-4892-9718-6E5AED6C0B62}" type="presParOf" srcId="{013020CA-6DF2-4F60-960E-D935D54F5B7A}" destId="{210D6BFF-AC63-46AA-A20D-12E39B9B63FC}" srcOrd="1" destOrd="0" presId="urn:microsoft.com/office/officeart/2005/8/layout/hierarchy1"/>
    <dgm:cxn modelId="{E9FE5612-C24F-4271-83CA-9D1D4C782A23}" type="presParOf" srcId="{5B61ECBA-90D4-4594-AF97-8D736931F694}" destId="{8D6B44D1-4604-4D11-AB21-BB5E1A93ED02}" srcOrd="1" destOrd="0" presId="urn:microsoft.com/office/officeart/2005/8/layout/hierarchy1"/>
    <dgm:cxn modelId="{D59745D5-BE2E-4EF1-B605-026AC185BF2A}" type="presParOf" srcId="{8D6B44D1-4604-4D11-AB21-BB5E1A93ED02}" destId="{EEFAE039-20C1-4820-A3E5-E53E7B493F2C}" srcOrd="0" destOrd="0" presId="urn:microsoft.com/office/officeart/2005/8/layout/hierarchy1"/>
    <dgm:cxn modelId="{C2772854-7741-4372-9D85-2125E5886F3B}" type="presParOf" srcId="{EEFAE039-20C1-4820-A3E5-E53E7B493F2C}" destId="{B417284E-4CE4-49F4-9B87-63836B2187B0}" srcOrd="0" destOrd="0" presId="urn:microsoft.com/office/officeart/2005/8/layout/hierarchy1"/>
    <dgm:cxn modelId="{7DCB1B16-53A7-4AFA-899E-79E20BF3F0A1}" type="presParOf" srcId="{EEFAE039-20C1-4820-A3E5-E53E7B493F2C}" destId="{209D12F9-D1B2-4BDB-8F45-0B7D8880C8CB}" srcOrd="1" destOrd="0" presId="urn:microsoft.com/office/officeart/2005/8/layout/hierarchy1"/>
    <dgm:cxn modelId="{E9A2ABAB-5E61-4AE0-970D-002E12682474}" type="presParOf" srcId="{8D6B44D1-4604-4D11-AB21-BB5E1A93ED02}" destId="{E89D8D2F-619F-45B5-B4D4-B221F6118B4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1C386C-125F-48A6-B829-7CF5EC7B2D0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53FF7E4B-8DEA-4163-A800-1A83CCF7071A}">
      <dgm:prSet/>
      <dgm:spPr/>
      <dgm:t>
        <a:bodyPr/>
        <a:lstStyle/>
        <a:p>
          <a:r>
            <a:rPr lang="en-US" dirty="0"/>
            <a:t>Were the colonists planning on moving? Where were they headed: north, south, east or western frontiers?</a:t>
          </a:r>
        </a:p>
      </dgm:t>
    </dgm:pt>
    <dgm:pt modelId="{6667274A-50BE-4D7B-9EA9-3D27A9331306}" type="parTrans" cxnId="{1D1E6078-F490-4EE3-8CC5-C64CB948E832}">
      <dgm:prSet/>
      <dgm:spPr/>
      <dgm:t>
        <a:bodyPr/>
        <a:lstStyle/>
        <a:p>
          <a:endParaRPr lang="en-US"/>
        </a:p>
      </dgm:t>
    </dgm:pt>
    <dgm:pt modelId="{060547BE-CECA-40F2-9FAC-8DD419E29EFB}" type="sibTrans" cxnId="{1D1E6078-F490-4EE3-8CC5-C64CB948E832}">
      <dgm:prSet/>
      <dgm:spPr/>
      <dgm:t>
        <a:bodyPr/>
        <a:lstStyle/>
        <a:p>
          <a:endParaRPr lang="en-US"/>
        </a:p>
      </dgm:t>
    </dgm:pt>
    <dgm:pt modelId="{07FEC2E2-9EA4-4CE1-869F-6F0AD7544FF6}">
      <dgm:prSet/>
      <dgm:spPr/>
      <dgm:t>
        <a:bodyPr/>
        <a:lstStyle/>
        <a:p>
          <a:r>
            <a:rPr lang="en-US" dirty="0">
              <a:solidFill>
                <a:srgbClr val="002060"/>
              </a:solidFill>
            </a:rPr>
            <a:t>Fact: </a:t>
          </a:r>
          <a:r>
            <a:rPr lang="en-US" dirty="0"/>
            <a:t>Scribes &amp; stationers sharpened and slit the quill point (nib) for writing. This was the origin of today’s word “Stationary”</a:t>
          </a:r>
        </a:p>
      </dgm:t>
    </dgm:pt>
    <dgm:pt modelId="{AAF0109F-DF11-4F99-B743-F1A1584FED55}" type="parTrans" cxnId="{50829982-9784-4474-860A-F93349053F51}">
      <dgm:prSet/>
      <dgm:spPr/>
      <dgm:t>
        <a:bodyPr/>
        <a:lstStyle/>
        <a:p>
          <a:endParaRPr lang="en-US"/>
        </a:p>
      </dgm:t>
    </dgm:pt>
    <dgm:pt modelId="{91F816CF-4347-4ADA-AE09-27A0F546DBDD}" type="sibTrans" cxnId="{50829982-9784-4474-860A-F93349053F51}">
      <dgm:prSet/>
      <dgm:spPr/>
      <dgm:t>
        <a:bodyPr/>
        <a:lstStyle/>
        <a:p>
          <a:endParaRPr lang="en-US"/>
        </a:p>
      </dgm:t>
    </dgm:pt>
    <dgm:pt modelId="{3560AA9D-FE32-4E4E-90E5-332797353503}" type="pres">
      <dgm:prSet presAssocID="{BE1C386C-125F-48A6-B829-7CF5EC7B2D06}" presName="hierChild1" presStyleCnt="0">
        <dgm:presLayoutVars>
          <dgm:chPref val="1"/>
          <dgm:dir/>
          <dgm:animOne val="branch"/>
          <dgm:animLvl val="lvl"/>
          <dgm:resizeHandles/>
        </dgm:presLayoutVars>
      </dgm:prSet>
      <dgm:spPr/>
    </dgm:pt>
    <dgm:pt modelId="{9C5E5F91-A01E-4C85-B385-4F354BA0412B}" type="pres">
      <dgm:prSet presAssocID="{53FF7E4B-8DEA-4163-A800-1A83CCF7071A}" presName="hierRoot1" presStyleCnt="0"/>
      <dgm:spPr/>
    </dgm:pt>
    <dgm:pt modelId="{B7FEC3FF-A231-4B63-844C-3B64934C983D}" type="pres">
      <dgm:prSet presAssocID="{53FF7E4B-8DEA-4163-A800-1A83CCF7071A}" presName="composite" presStyleCnt="0"/>
      <dgm:spPr/>
    </dgm:pt>
    <dgm:pt modelId="{860291B3-C3B5-4796-8B04-B75C3A3E0CA1}" type="pres">
      <dgm:prSet presAssocID="{53FF7E4B-8DEA-4163-A800-1A83CCF7071A}" presName="background" presStyleLbl="node0" presStyleIdx="0" presStyleCnt="2"/>
      <dgm:spPr>
        <a:solidFill>
          <a:srgbClr val="002060"/>
        </a:solidFill>
      </dgm:spPr>
    </dgm:pt>
    <dgm:pt modelId="{1840B74B-F09A-4CD5-BFE3-9BD1D7380388}" type="pres">
      <dgm:prSet presAssocID="{53FF7E4B-8DEA-4163-A800-1A83CCF7071A}" presName="text" presStyleLbl="fgAcc0" presStyleIdx="0" presStyleCnt="2">
        <dgm:presLayoutVars>
          <dgm:chPref val="3"/>
        </dgm:presLayoutVars>
      </dgm:prSet>
      <dgm:spPr/>
    </dgm:pt>
    <dgm:pt modelId="{64CD2524-F184-4B26-A89F-28E3832AF91F}" type="pres">
      <dgm:prSet presAssocID="{53FF7E4B-8DEA-4163-A800-1A83CCF7071A}" presName="hierChild2" presStyleCnt="0"/>
      <dgm:spPr/>
    </dgm:pt>
    <dgm:pt modelId="{8E364441-6736-41CF-989F-AF7811DC7D5C}" type="pres">
      <dgm:prSet presAssocID="{07FEC2E2-9EA4-4CE1-869F-6F0AD7544FF6}" presName="hierRoot1" presStyleCnt="0"/>
      <dgm:spPr/>
    </dgm:pt>
    <dgm:pt modelId="{6AB202FD-7D40-4B87-86CC-56FACB496B64}" type="pres">
      <dgm:prSet presAssocID="{07FEC2E2-9EA4-4CE1-869F-6F0AD7544FF6}" presName="composite" presStyleCnt="0"/>
      <dgm:spPr/>
    </dgm:pt>
    <dgm:pt modelId="{7735D42C-4C97-48F2-9344-FD45E1D1B1C4}" type="pres">
      <dgm:prSet presAssocID="{07FEC2E2-9EA4-4CE1-869F-6F0AD7544FF6}" presName="background" presStyleLbl="node0" presStyleIdx="1" presStyleCnt="2"/>
      <dgm:spPr>
        <a:solidFill>
          <a:srgbClr val="002060"/>
        </a:solidFill>
      </dgm:spPr>
    </dgm:pt>
    <dgm:pt modelId="{74FA69E4-3656-4E5D-A290-3A20A53C544A}" type="pres">
      <dgm:prSet presAssocID="{07FEC2E2-9EA4-4CE1-869F-6F0AD7544FF6}" presName="text" presStyleLbl="fgAcc0" presStyleIdx="1" presStyleCnt="2">
        <dgm:presLayoutVars>
          <dgm:chPref val="3"/>
        </dgm:presLayoutVars>
      </dgm:prSet>
      <dgm:spPr/>
    </dgm:pt>
    <dgm:pt modelId="{35107C33-DB1D-4AEC-94BD-B12DA9520F4B}" type="pres">
      <dgm:prSet presAssocID="{07FEC2E2-9EA4-4CE1-869F-6F0AD7544FF6}" presName="hierChild2" presStyleCnt="0"/>
      <dgm:spPr/>
    </dgm:pt>
  </dgm:ptLst>
  <dgm:cxnLst>
    <dgm:cxn modelId="{79E8E040-D360-46E2-A780-4D1E3BAA3319}" type="presOf" srcId="{53FF7E4B-8DEA-4163-A800-1A83CCF7071A}" destId="{1840B74B-F09A-4CD5-BFE3-9BD1D7380388}" srcOrd="0" destOrd="0" presId="urn:microsoft.com/office/officeart/2005/8/layout/hierarchy1"/>
    <dgm:cxn modelId="{1D1E6078-F490-4EE3-8CC5-C64CB948E832}" srcId="{BE1C386C-125F-48A6-B829-7CF5EC7B2D06}" destId="{53FF7E4B-8DEA-4163-A800-1A83CCF7071A}" srcOrd="0" destOrd="0" parTransId="{6667274A-50BE-4D7B-9EA9-3D27A9331306}" sibTransId="{060547BE-CECA-40F2-9FAC-8DD419E29EFB}"/>
    <dgm:cxn modelId="{50829982-9784-4474-860A-F93349053F51}" srcId="{BE1C386C-125F-48A6-B829-7CF5EC7B2D06}" destId="{07FEC2E2-9EA4-4CE1-869F-6F0AD7544FF6}" srcOrd="1" destOrd="0" parTransId="{AAF0109F-DF11-4F99-B743-F1A1584FED55}" sibTransId="{91F816CF-4347-4ADA-AE09-27A0F546DBDD}"/>
    <dgm:cxn modelId="{B514D08D-A188-4ACC-8B1C-E09A44D6FE21}" type="presOf" srcId="{BE1C386C-125F-48A6-B829-7CF5EC7B2D06}" destId="{3560AA9D-FE32-4E4E-90E5-332797353503}" srcOrd="0" destOrd="0" presId="urn:microsoft.com/office/officeart/2005/8/layout/hierarchy1"/>
    <dgm:cxn modelId="{C69DD2DC-942A-4AA0-A283-75D0421F9301}" type="presOf" srcId="{07FEC2E2-9EA4-4CE1-869F-6F0AD7544FF6}" destId="{74FA69E4-3656-4E5D-A290-3A20A53C544A}" srcOrd="0" destOrd="0" presId="urn:microsoft.com/office/officeart/2005/8/layout/hierarchy1"/>
    <dgm:cxn modelId="{84510A4D-1AC1-43A9-8684-C5F7CBB83736}" type="presParOf" srcId="{3560AA9D-FE32-4E4E-90E5-332797353503}" destId="{9C5E5F91-A01E-4C85-B385-4F354BA0412B}" srcOrd="0" destOrd="0" presId="urn:microsoft.com/office/officeart/2005/8/layout/hierarchy1"/>
    <dgm:cxn modelId="{854D68E5-F443-4ECE-8475-EAC35029667C}" type="presParOf" srcId="{9C5E5F91-A01E-4C85-B385-4F354BA0412B}" destId="{B7FEC3FF-A231-4B63-844C-3B64934C983D}" srcOrd="0" destOrd="0" presId="urn:microsoft.com/office/officeart/2005/8/layout/hierarchy1"/>
    <dgm:cxn modelId="{61F7B921-690D-4AFE-93E8-2EC178FC7C7A}" type="presParOf" srcId="{B7FEC3FF-A231-4B63-844C-3B64934C983D}" destId="{860291B3-C3B5-4796-8B04-B75C3A3E0CA1}" srcOrd="0" destOrd="0" presId="urn:microsoft.com/office/officeart/2005/8/layout/hierarchy1"/>
    <dgm:cxn modelId="{75AC1DCF-5A21-4A03-BF26-A2F0DDAB0124}" type="presParOf" srcId="{B7FEC3FF-A231-4B63-844C-3B64934C983D}" destId="{1840B74B-F09A-4CD5-BFE3-9BD1D7380388}" srcOrd="1" destOrd="0" presId="urn:microsoft.com/office/officeart/2005/8/layout/hierarchy1"/>
    <dgm:cxn modelId="{B305F40F-F49F-44E8-A37C-1A11839E9F1F}" type="presParOf" srcId="{9C5E5F91-A01E-4C85-B385-4F354BA0412B}" destId="{64CD2524-F184-4B26-A89F-28E3832AF91F}" srcOrd="1" destOrd="0" presId="urn:microsoft.com/office/officeart/2005/8/layout/hierarchy1"/>
    <dgm:cxn modelId="{4AA955C2-647C-42FB-8D1C-DCBC1ABF357B}" type="presParOf" srcId="{3560AA9D-FE32-4E4E-90E5-332797353503}" destId="{8E364441-6736-41CF-989F-AF7811DC7D5C}" srcOrd="1" destOrd="0" presId="urn:microsoft.com/office/officeart/2005/8/layout/hierarchy1"/>
    <dgm:cxn modelId="{99AC501B-BF79-4AA7-BD13-4B47978A49ED}" type="presParOf" srcId="{8E364441-6736-41CF-989F-AF7811DC7D5C}" destId="{6AB202FD-7D40-4B87-86CC-56FACB496B64}" srcOrd="0" destOrd="0" presId="urn:microsoft.com/office/officeart/2005/8/layout/hierarchy1"/>
    <dgm:cxn modelId="{43DB1A9F-F7A4-483F-8850-7629EB765E7C}" type="presParOf" srcId="{6AB202FD-7D40-4B87-86CC-56FACB496B64}" destId="{7735D42C-4C97-48F2-9344-FD45E1D1B1C4}" srcOrd="0" destOrd="0" presId="urn:microsoft.com/office/officeart/2005/8/layout/hierarchy1"/>
    <dgm:cxn modelId="{F4514DD8-90CD-4D11-A332-A5F164C0E994}" type="presParOf" srcId="{6AB202FD-7D40-4B87-86CC-56FACB496B64}" destId="{74FA69E4-3656-4E5D-A290-3A20A53C544A}" srcOrd="1" destOrd="0" presId="urn:microsoft.com/office/officeart/2005/8/layout/hierarchy1"/>
    <dgm:cxn modelId="{43891619-17F0-4D4B-8613-0C6C20BB8AF6}" type="presParOf" srcId="{8E364441-6736-41CF-989F-AF7811DC7D5C}" destId="{35107C33-DB1D-4AEC-94BD-B12DA9520F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774588-DE94-4268-BBF4-6EEAD7B9C988}"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09EE5400-4FD6-42A5-9802-1DD9EEBDA4AE}">
      <dgm:prSet/>
      <dgm:spPr/>
      <dgm:t>
        <a:bodyPr/>
        <a:lstStyle/>
        <a:p>
          <a:r>
            <a:rPr lang="en-US" dirty="0"/>
            <a:t>How many quill pens do you have now after the last five questions? Each accurate answer receives a quill pen.</a:t>
          </a:r>
        </a:p>
      </dgm:t>
    </dgm:pt>
    <dgm:pt modelId="{53D5D9E4-2096-49F4-9314-4B2A8C1389FE}" type="parTrans" cxnId="{966EB85B-7CDA-4D07-B463-C35BBFFA10B0}">
      <dgm:prSet/>
      <dgm:spPr/>
      <dgm:t>
        <a:bodyPr/>
        <a:lstStyle/>
        <a:p>
          <a:endParaRPr lang="en-US"/>
        </a:p>
      </dgm:t>
    </dgm:pt>
    <dgm:pt modelId="{0CF7F7B3-7D0D-41F3-92EE-015072026E70}" type="sibTrans" cxnId="{966EB85B-7CDA-4D07-B463-C35BBFFA10B0}">
      <dgm:prSet/>
      <dgm:spPr/>
      <dgm:t>
        <a:bodyPr/>
        <a:lstStyle/>
        <a:p>
          <a:endParaRPr lang="en-US"/>
        </a:p>
      </dgm:t>
    </dgm:pt>
    <dgm:pt modelId="{5B2841D8-4C18-4B7C-91EF-84759F5B3634}">
      <dgm:prSet/>
      <dgm:spPr/>
      <dgm:t>
        <a:bodyPr/>
        <a:lstStyle/>
        <a:p>
          <a:r>
            <a:rPr lang="en-US" dirty="0">
              <a:solidFill>
                <a:srgbClr val="002060"/>
              </a:solidFill>
            </a:rPr>
            <a:t>Fact: </a:t>
          </a:r>
          <a:r>
            <a:rPr lang="en-US" dirty="0"/>
            <a:t>No two quill pens are alike. Only the top three to five outer wing bird feathers are suitable for writing.</a:t>
          </a:r>
        </a:p>
      </dgm:t>
    </dgm:pt>
    <dgm:pt modelId="{C1459917-AE46-4271-B44C-C1D950EBD951}" type="parTrans" cxnId="{99B73358-595F-45E0-A03D-32491CC4B34F}">
      <dgm:prSet/>
      <dgm:spPr/>
      <dgm:t>
        <a:bodyPr/>
        <a:lstStyle/>
        <a:p>
          <a:endParaRPr lang="en-US"/>
        </a:p>
      </dgm:t>
    </dgm:pt>
    <dgm:pt modelId="{2853831C-A80E-4C62-A0C6-F5D22BD6F33C}" type="sibTrans" cxnId="{99B73358-595F-45E0-A03D-32491CC4B34F}">
      <dgm:prSet/>
      <dgm:spPr/>
      <dgm:t>
        <a:bodyPr/>
        <a:lstStyle/>
        <a:p>
          <a:endParaRPr lang="en-US"/>
        </a:p>
      </dgm:t>
    </dgm:pt>
    <dgm:pt modelId="{793C6B4D-FA42-4825-B76C-6CF4D1488DD3}" type="pres">
      <dgm:prSet presAssocID="{55774588-DE94-4268-BBF4-6EEAD7B9C988}" presName="hierChild1" presStyleCnt="0">
        <dgm:presLayoutVars>
          <dgm:chPref val="1"/>
          <dgm:dir/>
          <dgm:animOne val="branch"/>
          <dgm:animLvl val="lvl"/>
          <dgm:resizeHandles/>
        </dgm:presLayoutVars>
      </dgm:prSet>
      <dgm:spPr/>
    </dgm:pt>
    <dgm:pt modelId="{97DE6CED-83D9-47C3-ABE1-848EE33DF1E0}" type="pres">
      <dgm:prSet presAssocID="{09EE5400-4FD6-42A5-9802-1DD9EEBDA4AE}" presName="hierRoot1" presStyleCnt="0"/>
      <dgm:spPr/>
    </dgm:pt>
    <dgm:pt modelId="{D6C09798-4099-4E7B-ADE8-23C24E5991D2}" type="pres">
      <dgm:prSet presAssocID="{09EE5400-4FD6-42A5-9802-1DD9EEBDA4AE}" presName="composite" presStyleCnt="0"/>
      <dgm:spPr/>
    </dgm:pt>
    <dgm:pt modelId="{0326E4B6-1BA4-4300-9D97-44D6D9801F91}" type="pres">
      <dgm:prSet presAssocID="{09EE5400-4FD6-42A5-9802-1DD9EEBDA4AE}" presName="background" presStyleLbl="node0" presStyleIdx="0" presStyleCnt="2"/>
      <dgm:spPr>
        <a:solidFill>
          <a:srgbClr val="002060"/>
        </a:solidFill>
      </dgm:spPr>
    </dgm:pt>
    <dgm:pt modelId="{16FF29C9-C7E0-4DEC-836B-D3A2E43AB5AA}" type="pres">
      <dgm:prSet presAssocID="{09EE5400-4FD6-42A5-9802-1DD9EEBDA4AE}" presName="text" presStyleLbl="fgAcc0" presStyleIdx="0" presStyleCnt="2">
        <dgm:presLayoutVars>
          <dgm:chPref val="3"/>
        </dgm:presLayoutVars>
      </dgm:prSet>
      <dgm:spPr/>
    </dgm:pt>
    <dgm:pt modelId="{4994D760-D374-44E3-B9C2-0EF44B6BAFA3}" type="pres">
      <dgm:prSet presAssocID="{09EE5400-4FD6-42A5-9802-1DD9EEBDA4AE}" presName="hierChild2" presStyleCnt="0"/>
      <dgm:spPr/>
    </dgm:pt>
    <dgm:pt modelId="{D0F34E78-42E9-4FEA-888D-BCA17A721FA1}" type="pres">
      <dgm:prSet presAssocID="{5B2841D8-4C18-4B7C-91EF-84759F5B3634}" presName="hierRoot1" presStyleCnt="0"/>
      <dgm:spPr/>
    </dgm:pt>
    <dgm:pt modelId="{2098AB53-8C37-4FDF-BA96-78DE942FE0A5}" type="pres">
      <dgm:prSet presAssocID="{5B2841D8-4C18-4B7C-91EF-84759F5B3634}" presName="composite" presStyleCnt="0"/>
      <dgm:spPr/>
    </dgm:pt>
    <dgm:pt modelId="{C9DD44DA-C800-4121-9EFD-6BD2478145E9}" type="pres">
      <dgm:prSet presAssocID="{5B2841D8-4C18-4B7C-91EF-84759F5B3634}" presName="background" presStyleLbl="node0" presStyleIdx="1" presStyleCnt="2"/>
      <dgm:spPr>
        <a:solidFill>
          <a:srgbClr val="002060"/>
        </a:solidFill>
      </dgm:spPr>
    </dgm:pt>
    <dgm:pt modelId="{BE1F0E92-35DF-4011-AABF-463DE1A9706D}" type="pres">
      <dgm:prSet presAssocID="{5B2841D8-4C18-4B7C-91EF-84759F5B3634}" presName="text" presStyleLbl="fgAcc0" presStyleIdx="1" presStyleCnt="2">
        <dgm:presLayoutVars>
          <dgm:chPref val="3"/>
        </dgm:presLayoutVars>
      </dgm:prSet>
      <dgm:spPr/>
    </dgm:pt>
    <dgm:pt modelId="{EA3CE375-A8C5-4038-812B-FDF0BC797116}" type="pres">
      <dgm:prSet presAssocID="{5B2841D8-4C18-4B7C-91EF-84759F5B3634}" presName="hierChild2" presStyleCnt="0"/>
      <dgm:spPr/>
    </dgm:pt>
  </dgm:ptLst>
  <dgm:cxnLst>
    <dgm:cxn modelId="{EF754A29-A664-4469-8681-5A11414D3C85}" type="presOf" srcId="{5B2841D8-4C18-4B7C-91EF-84759F5B3634}" destId="{BE1F0E92-35DF-4011-AABF-463DE1A9706D}" srcOrd="0" destOrd="0" presId="urn:microsoft.com/office/officeart/2005/8/layout/hierarchy1"/>
    <dgm:cxn modelId="{966EB85B-7CDA-4D07-B463-C35BBFFA10B0}" srcId="{55774588-DE94-4268-BBF4-6EEAD7B9C988}" destId="{09EE5400-4FD6-42A5-9802-1DD9EEBDA4AE}" srcOrd="0" destOrd="0" parTransId="{53D5D9E4-2096-49F4-9314-4B2A8C1389FE}" sibTransId="{0CF7F7B3-7D0D-41F3-92EE-015072026E70}"/>
    <dgm:cxn modelId="{99B73358-595F-45E0-A03D-32491CC4B34F}" srcId="{55774588-DE94-4268-BBF4-6EEAD7B9C988}" destId="{5B2841D8-4C18-4B7C-91EF-84759F5B3634}" srcOrd="1" destOrd="0" parTransId="{C1459917-AE46-4271-B44C-C1D950EBD951}" sibTransId="{2853831C-A80E-4C62-A0C6-F5D22BD6F33C}"/>
    <dgm:cxn modelId="{6D712DBF-3C85-47AC-8D2D-87F7D8A559DE}" type="presOf" srcId="{09EE5400-4FD6-42A5-9802-1DD9EEBDA4AE}" destId="{16FF29C9-C7E0-4DEC-836B-D3A2E43AB5AA}" srcOrd="0" destOrd="0" presId="urn:microsoft.com/office/officeart/2005/8/layout/hierarchy1"/>
    <dgm:cxn modelId="{AA3A69BF-E811-4FCF-A9E9-DBFBBFE0D955}" type="presOf" srcId="{55774588-DE94-4268-BBF4-6EEAD7B9C988}" destId="{793C6B4D-FA42-4825-B76C-6CF4D1488DD3}" srcOrd="0" destOrd="0" presId="urn:microsoft.com/office/officeart/2005/8/layout/hierarchy1"/>
    <dgm:cxn modelId="{F9444D88-4CF0-48EA-9FE1-9B0C43A1DFBF}" type="presParOf" srcId="{793C6B4D-FA42-4825-B76C-6CF4D1488DD3}" destId="{97DE6CED-83D9-47C3-ABE1-848EE33DF1E0}" srcOrd="0" destOrd="0" presId="urn:microsoft.com/office/officeart/2005/8/layout/hierarchy1"/>
    <dgm:cxn modelId="{ACEFC6A9-1813-4F0C-8244-D8C805763958}" type="presParOf" srcId="{97DE6CED-83D9-47C3-ABE1-848EE33DF1E0}" destId="{D6C09798-4099-4E7B-ADE8-23C24E5991D2}" srcOrd="0" destOrd="0" presId="urn:microsoft.com/office/officeart/2005/8/layout/hierarchy1"/>
    <dgm:cxn modelId="{4538432A-B182-4601-A6B0-5880528AA723}" type="presParOf" srcId="{D6C09798-4099-4E7B-ADE8-23C24E5991D2}" destId="{0326E4B6-1BA4-4300-9D97-44D6D9801F91}" srcOrd="0" destOrd="0" presId="urn:microsoft.com/office/officeart/2005/8/layout/hierarchy1"/>
    <dgm:cxn modelId="{6D882941-758E-4B1F-9E02-1CA8140D7DAF}" type="presParOf" srcId="{D6C09798-4099-4E7B-ADE8-23C24E5991D2}" destId="{16FF29C9-C7E0-4DEC-836B-D3A2E43AB5AA}" srcOrd="1" destOrd="0" presId="urn:microsoft.com/office/officeart/2005/8/layout/hierarchy1"/>
    <dgm:cxn modelId="{02CC496C-7B9F-434C-9A28-719A41D1E570}" type="presParOf" srcId="{97DE6CED-83D9-47C3-ABE1-848EE33DF1E0}" destId="{4994D760-D374-44E3-B9C2-0EF44B6BAFA3}" srcOrd="1" destOrd="0" presId="urn:microsoft.com/office/officeart/2005/8/layout/hierarchy1"/>
    <dgm:cxn modelId="{8D9F28BC-C720-43F0-8C84-7ED5B2DDDBA5}" type="presParOf" srcId="{793C6B4D-FA42-4825-B76C-6CF4D1488DD3}" destId="{D0F34E78-42E9-4FEA-888D-BCA17A721FA1}" srcOrd="1" destOrd="0" presId="urn:microsoft.com/office/officeart/2005/8/layout/hierarchy1"/>
    <dgm:cxn modelId="{F5378AC2-FDB8-4263-9DCB-5C3822CCF4F8}" type="presParOf" srcId="{D0F34E78-42E9-4FEA-888D-BCA17A721FA1}" destId="{2098AB53-8C37-4FDF-BA96-78DE942FE0A5}" srcOrd="0" destOrd="0" presId="urn:microsoft.com/office/officeart/2005/8/layout/hierarchy1"/>
    <dgm:cxn modelId="{F931A391-D59C-4B07-AA78-FE6911D2F747}" type="presParOf" srcId="{2098AB53-8C37-4FDF-BA96-78DE942FE0A5}" destId="{C9DD44DA-C800-4121-9EFD-6BD2478145E9}" srcOrd="0" destOrd="0" presId="urn:microsoft.com/office/officeart/2005/8/layout/hierarchy1"/>
    <dgm:cxn modelId="{839FB8F0-801F-4FAA-98B2-CDC9E1D3734E}" type="presParOf" srcId="{2098AB53-8C37-4FDF-BA96-78DE942FE0A5}" destId="{BE1F0E92-35DF-4011-AABF-463DE1A9706D}" srcOrd="1" destOrd="0" presId="urn:microsoft.com/office/officeart/2005/8/layout/hierarchy1"/>
    <dgm:cxn modelId="{CB1F941C-31A2-453B-8DB8-2B92A6BFD559}" type="presParOf" srcId="{D0F34E78-42E9-4FEA-888D-BCA17A721FA1}" destId="{EA3CE375-A8C5-4038-812B-FDF0BC7971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36D3B7-9B28-491B-A66E-14A738BEB65B}" type="doc">
      <dgm:prSet loTypeId="urn:microsoft.com/office/officeart/2016/7/layout/RepeatingBendingProcessNew" loCatId="process" qsTypeId="urn:microsoft.com/office/officeart/2005/8/quickstyle/simple1" qsCatId="simple" csTypeId="urn:microsoft.com/office/officeart/2005/8/colors/accent0_3" csCatId="mainScheme"/>
      <dgm:spPr/>
      <dgm:t>
        <a:bodyPr/>
        <a:lstStyle/>
        <a:p>
          <a:endParaRPr lang="en-US"/>
        </a:p>
      </dgm:t>
    </dgm:pt>
    <dgm:pt modelId="{343AE716-9AD7-4D4B-AD07-35AFCC52D06B}">
      <dgm:prSet/>
      <dgm:spPr/>
      <dgm:t>
        <a:bodyPr/>
        <a:lstStyle/>
        <a:p>
          <a:r>
            <a:rPr lang="en-US" dirty="0"/>
            <a:t>How colonists felt about living in the thirteen colonies.</a:t>
          </a:r>
        </a:p>
      </dgm:t>
    </dgm:pt>
    <dgm:pt modelId="{0B497DFD-6C67-4ABF-AF64-CC25EDCA1584}" type="parTrans" cxnId="{7A3D1CFC-C9AF-449A-9BBF-DDA6BE070736}">
      <dgm:prSet/>
      <dgm:spPr/>
      <dgm:t>
        <a:bodyPr/>
        <a:lstStyle/>
        <a:p>
          <a:endParaRPr lang="en-US"/>
        </a:p>
      </dgm:t>
    </dgm:pt>
    <dgm:pt modelId="{3D79BA71-257C-4E3B-8A05-C0984053FC61}" type="sibTrans" cxnId="{7A3D1CFC-C9AF-449A-9BBF-DDA6BE070736}">
      <dgm:prSet/>
      <dgm:spPr/>
      <dgm:t>
        <a:bodyPr/>
        <a:lstStyle/>
        <a:p>
          <a:endParaRPr lang="en-US" dirty="0"/>
        </a:p>
      </dgm:t>
    </dgm:pt>
    <dgm:pt modelId="{A04FFD42-BC7D-4A46-99D3-BD86A3311D41}">
      <dgm:prSet/>
      <dgm:spPr/>
      <dgm:t>
        <a:bodyPr/>
        <a:lstStyle/>
        <a:p>
          <a:r>
            <a:rPr lang="en-US" dirty="0"/>
            <a:t>Colonists were sad, angry and confused about legislation that hurt how they lived in America</a:t>
          </a:r>
        </a:p>
      </dgm:t>
    </dgm:pt>
    <dgm:pt modelId="{E4BD779A-616F-45F5-B4E3-C0B5CFEC5CBA}" type="parTrans" cxnId="{34095082-688C-4AD7-8F3A-6961F36395F6}">
      <dgm:prSet/>
      <dgm:spPr/>
      <dgm:t>
        <a:bodyPr/>
        <a:lstStyle/>
        <a:p>
          <a:endParaRPr lang="en-US"/>
        </a:p>
      </dgm:t>
    </dgm:pt>
    <dgm:pt modelId="{215AB842-1214-4892-9FAA-9D82D235819E}" type="sibTrans" cxnId="{34095082-688C-4AD7-8F3A-6961F36395F6}">
      <dgm:prSet/>
      <dgm:spPr/>
      <dgm:t>
        <a:bodyPr/>
        <a:lstStyle/>
        <a:p>
          <a:endParaRPr lang="en-US" dirty="0"/>
        </a:p>
      </dgm:t>
    </dgm:pt>
    <dgm:pt modelId="{3F948F91-86A0-49BA-A6FC-85022CC88E7B}">
      <dgm:prSet/>
      <dgm:spPr/>
      <dgm:t>
        <a:bodyPr/>
        <a:lstStyle/>
        <a:p>
          <a:r>
            <a:rPr lang="en-US" dirty="0"/>
            <a:t>What might happen to the colonists in America</a:t>
          </a:r>
        </a:p>
      </dgm:t>
    </dgm:pt>
    <dgm:pt modelId="{E49C5171-5B0D-4C56-B2FF-D6706FA4BC5A}" type="parTrans" cxnId="{3A976FF2-2BE2-4D7A-A2CE-91B8E3E05658}">
      <dgm:prSet/>
      <dgm:spPr/>
      <dgm:t>
        <a:bodyPr/>
        <a:lstStyle/>
        <a:p>
          <a:endParaRPr lang="en-US"/>
        </a:p>
      </dgm:t>
    </dgm:pt>
    <dgm:pt modelId="{A79FBE19-617E-4DC7-A4B9-0B970EEC3D88}" type="sibTrans" cxnId="{3A976FF2-2BE2-4D7A-A2CE-91B8E3E05658}">
      <dgm:prSet/>
      <dgm:spPr/>
      <dgm:t>
        <a:bodyPr/>
        <a:lstStyle/>
        <a:p>
          <a:endParaRPr lang="en-US" dirty="0"/>
        </a:p>
      </dgm:t>
    </dgm:pt>
    <dgm:pt modelId="{52EC7FC6-1EC0-4613-A5CB-D1F1557C8AFF}">
      <dgm:prSet/>
      <dgm:spPr/>
      <dgm:t>
        <a:bodyPr/>
        <a:lstStyle/>
        <a:p>
          <a:r>
            <a:rPr lang="en-US" dirty="0"/>
            <a:t>Colonist worried that their rights as British citizens would be taken away</a:t>
          </a:r>
        </a:p>
      </dgm:t>
    </dgm:pt>
    <dgm:pt modelId="{5767C56F-5702-4CE4-838E-FE8920940CCF}" type="parTrans" cxnId="{6E7147C0-91D3-4A25-8F7E-3A7EE8BC6E5A}">
      <dgm:prSet/>
      <dgm:spPr/>
      <dgm:t>
        <a:bodyPr/>
        <a:lstStyle/>
        <a:p>
          <a:endParaRPr lang="en-US"/>
        </a:p>
      </dgm:t>
    </dgm:pt>
    <dgm:pt modelId="{E0B212BC-B016-4E32-B0CB-B4BF014D518D}" type="sibTrans" cxnId="{6E7147C0-91D3-4A25-8F7E-3A7EE8BC6E5A}">
      <dgm:prSet/>
      <dgm:spPr/>
      <dgm:t>
        <a:bodyPr/>
        <a:lstStyle/>
        <a:p>
          <a:endParaRPr lang="en-US" dirty="0"/>
        </a:p>
      </dgm:t>
    </dgm:pt>
    <dgm:pt modelId="{36B9C820-C04F-4C05-8339-DBF2DA7B27EB}">
      <dgm:prSet/>
      <dgm:spPr/>
      <dgm:t>
        <a:bodyPr/>
        <a:lstStyle/>
        <a:p>
          <a:r>
            <a:rPr lang="en-US" dirty="0"/>
            <a:t>Specific Acts that angered the colonists</a:t>
          </a:r>
        </a:p>
      </dgm:t>
    </dgm:pt>
    <dgm:pt modelId="{726076A5-9200-4BF3-AB8A-E09C25B242BA}" type="parTrans" cxnId="{D1B7FB26-9CDF-42EA-9AD8-EC90AFAACA87}">
      <dgm:prSet/>
      <dgm:spPr/>
      <dgm:t>
        <a:bodyPr/>
        <a:lstStyle/>
        <a:p>
          <a:endParaRPr lang="en-US"/>
        </a:p>
      </dgm:t>
    </dgm:pt>
    <dgm:pt modelId="{7361F0B7-20AE-4D87-B6E5-4599D88D6F42}" type="sibTrans" cxnId="{D1B7FB26-9CDF-42EA-9AD8-EC90AFAACA87}">
      <dgm:prSet/>
      <dgm:spPr/>
      <dgm:t>
        <a:bodyPr/>
        <a:lstStyle/>
        <a:p>
          <a:endParaRPr lang="en-US" dirty="0"/>
        </a:p>
      </dgm:t>
    </dgm:pt>
    <dgm:pt modelId="{AF80CCDC-1758-42AF-B433-3ED174672383}">
      <dgm:prSet/>
      <dgm:spPr/>
      <dgm:t>
        <a:bodyPr/>
        <a:lstStyle/>
        <a:p>
          <a:r>
            <a:rPr lang="en-US" dirty="0"/>
            <a:t>Great Britain raised taxes and took away colonial governments’ rights to try British officials charged with major crimes</a:t>
          </a:r>
        </a:p>
      </dgm:t>
    </dgm:pt>
    <dgm:pt modelId="{100CB8BB-0D22-433B-AA30-6D614355E617}" type="parTrans" cxnId="{71DDC2D2-B2FE-4453-BA04-10D6E2F3BD4B}">
      <dgm:prSet/>
      <dgm:spPr/>
      <dgm:t>
        <a:bodyPr/>
        <a:lstStyle/>
        <a:p>
          <a:endParaRPr lang="en-US"/>
        </a:p>
      </dgm:t>
    </dgm:pt>
    <dgm:pt modelId="{C9D3C3F4-A9F9-4C09-8DB8-1F7088479E76}" type="sibTrans" cxnId="{71DDC2D2-B2FE-4453-BA04-10D6E2F3BD4B}">
      <dgm:prSet/>
      <dgm:spPr/>
      <dgm:t>
        <a:bodyPr/>
        <a:lstStyle/>
        <a:p>
          <a:endParaRPr lang="en-US" dirty="0"/>
        </a:p>
      </dgm:t>
    </dgm:pt>
    <dgm:pt modelId="{66174E35-914D-44C2-B8F8-C4553DECE27E}">
      <dgm:prSet/>
      <dgm:spPr/>
      <dgm:t>
        <a:bodyPr/>
        <a:lstStyle/>
        <a:p>
          <a:r>
            <a:rPr lang="en-US" dirty="0"/>
            <a:t>Colonists’ interests in the province of Quebec</a:t>
          </a:r>
        </a:p>
      </dgm:t>
    </dgm:pt>
    <dgm:pt modelId="{55D40D57-3BA4-48A6-AC6C-71CDA48BD7B5}" type="parTrans" cxnId="{639C89D8-BA8E-4A8C-A246-1E14B45B62CD}">
      <dgm:prSet/>
      <dgm:spPr/>
      <dgm:t>
        <a:bodyPr/>
        <a:lstStyle/>
        <a:p>
          <a:endParaRPr lang="en-US"/>
        </a:p>
      </dgm:t>
    </dgm:pt>
    <dgm:pt modelId="{5B04313A-91BC-4ABE-A70D-EC74632AF9E5}" type="sibTrans" cxnId="{639C89D8-BA8E-4A8C-A246-1E14B45B62CD}">
      <dgm:prSet/>
      <dgm:spPr/>
      <dgm:t>
        <a:bodyPr/>
        <a:lstStyle/>
        <a:p>
          <a:endParaRPr lang="en-US" dirty="0"/>
        </a:p>
      </dgm:t>
    </dgm:pt>
    <dgm:pt modelId="{DD713086-E9C4-4190-B217-E16B2AC16E6B}">
      <dgm:prSet/>
      <dgm:spPr/>
      <dgm:t>
        <a:bodyPr/>
        <a:lstStyle/>
        <a:p>
          <a:r>
            <a:rPr lang="en-US" dirty="0"/>
            <a:t>Extending the province of Quebec no longer allowed colonists to settle on those lands </a:t>
          </a:r>
        </a:p>
      </dgm:t>
    </dgm:pt>
    <dgm:pt modelId="{5E6A11CC-8F90-4CF9-8DAC-B13443F442D7}" type="parTrans" cxnId="{C7D1BF0A-0D8B-44D9-B285-210C431F295C}">
      <dgm:prSet/>
      <dgm:spPr/>
      <dgm:t>
        <a:bodyPr/>
        <a:lstStyle/>
        <a:p>
          <a:endParaRPr lang="en-US"/>
        </a:p>
      </dgm:t>
    </dgm:pt>
    <dgm:pt modelId="{7663397C-8463-42CC-90BB-A3EC1C37DDED}" type="sibTrans" cxnId="{C7D1BF0A-0D8B-44D9-B285-210C431F295C}">
      <dgm:prSet/>
      <dgm:spPr/>
      <dgm:t>
        <a:bodyPr/>
        <a:lstStyle/>
        <a:p>
          <a:endParaRPr lang="en-US"/>
        </a:p>
      </dgm:t>
    </dgm:pt>
    <dgm:pt modelId="{B66BA982-B10B-4889-870D-16A0BA246F6D}" type="pres">
      <dgm:prSet presAssocID="{9436D3B7-9B28-491B-A66E-14A738BEB65B}" presName="Name0" presStyleCnt="0">
        <dgm:presLayoutVars>
          <dgm:dir/>
          <dgm:resizeHandles val="exact"/>
        </dgm:presLayoutVars>
      </dgm:prSet>
      <dgm:spPr/>
    </dgm:pt>
    <dgm:pt modelId="{0CE8F87C-CD6C-4F51-9CDC-4BF9BF765B32}" type="pres">
      <dgm:prSet presAssocID="{343AE716-9AD7-4D4B-AD07-35AFCC52D06B}" presName="node" presStyleLbl="node1" presStyleIdx="0" presStyleCnt="8">
        <dgm:presLayoutVars>
          <dgm:bulletEnabled val="1"/>
        </dgm:presLayoutVars>
      </dgm:prSet>
      <dgm:spPr/>
    </dgm:pt>
    <dgm:pt modelId="{569A2D8D-B293-4603-9D66-A90B223C46ED}" type="pres">
      <dgm:prSet presAssocID="{3D79BA71-257C-4E3B-8A05-C0984053FC61}" presName="sibTrans" presStyleLbl="sibTrans1D1" presStyleIdx="0" presStyleCnt="7"/>
      <dgm:spPr/>
    </dgm:pt>
    <dgm:pt modelId="{4E5B0A72-24F7-4AB8-B728-FAD5923F7B78}" type="pres">
      <dgm:prSet presAssocID="{3D79BA71-257C-4E3B-8A05-C0984053FC61}" presName="connectorText" presStyleLbl="sibTrans1D1" presStyleIdx="0" presStyleCnt="7"/>
      <dgm:spPr/>
    </dgm:pt>
    <dgm:pt modelId="{BC7FB876-8518-42CE-B655-A5B4BEF709DE}" type="pres">
      <dgm:prSet presAssocID="{A04FFD42-BC7D-4A46-99D3-BD86A3311D41}" presName="node" presStyleLbl="node1" presStyleIdx="1" presStyleCnt="8">
        <dgm:presLayoutVars>
          <dgm:bulletEnabled val="1"/>
        </dgm:presLayoutVars>
      </dgm:prSet>
      <dgm:spPr/>
    </dgm:pt>
    <dgm:pt modelId="{337A2551-17A0-4CF9-B797-4BF37B5950CB}" type="pres">
      <dgm:prSet presAssocID="{215AB842-1214-4892-9FAA-9D82D235819E}" presName="sibTrans" presStyleLbl="sibTrans1D1" presStyleIdx="1" presStyleCnt="7"/>
      <dgm:spPr/>
    </dgm:pt>
    <dgm:pt modelId="{80DA6687-E1AD-47A9-9552-57EA9FA5E3A3}" type="pres">
      <dgm:prSet presAssocID="{215AB842-1214-4892-9FAA-9D82D235819E}" presName="connectorText" presStyleLbl="sibTrans1D1" presStyleIdx="1" presStyleCnt="7"/>
      <dgm:spPr/>
    </dgm:pt>
    <dgm:pt modelId="{A7398C4E-BAA1-44AC-BDFD-33906914ED53}" type="pres">
      <dgm:prSet presAssocID="{3F948F91-86A0-49BA-A6FC-85022CC88E7B}" presName="node" presStyleLbl="node1" presStyleIdx="2" presStyleCnt="8">
        <dgm:presLayoutVars>
          <dgm:bulletEnabled val="1"/>
        </dgm:presLayoutVars>
      </dgm:prSet>
      <dgm:spPr/>
    </dgm:pt>
    <dgm:pt modelId="{514A763E-581E-4AA8-B486-A39E0370DFE6}" type="pres">
      <dgm:prSet presAssocID="{A79FBE19-617E-4DC7-A4B9-0B970EEC3D88}" presName="sibTrans" presStyleLbl="sibTrans1D1" presStyleIdx="2" presStyleCnt="7"/>
      <dgm:spPr/>
    </dgm:pt>
    <dgm:pt modelId="{458DE19F-D62E-4471-A189-F638CBF5E3F7}" type="pres">
      <dgm:prSet presAssocID="{A79FBE19-617E-4DC7-A4B9-0B970EEC3D88}" presName="connectorText" presStyleLbl="sibTrans1D1" presStyleIdx="2" presStyleCnt="7"/>
      <dgm:spPr/>
    </dgm:pt>
    <dgm:pt modelId="{F53A2D15-C7C3-47E4-A2A5-677B9F1D3746}" type="pres">
      <dgm:prSet presAssocID="{52EC7FC6-1EC0-4613-A5CB-D1F1557C8AFF}" presName="node" presStyleLbl="node1" presStyleIdx="3" presStyleCnt="8">
        <dgm:presLayoutVars>
          <dgm:bulletEnabled val="1"/>
        </dgm:presLayoutVars>
      </dgm:prSet>
      <dgm:spPr/>
    </dgm:pt>
    <dgm:pt modelId="{024172FC-0FA4-41A7-B698-96930C7B1CDC}" type="pres">
      <dgm:prSet presAssocID="{E0B212BC-B016-4E32-B0CB-B4BF014D518D}" presName="sibTrans" presStyleLbl="sibTrans1D1" presStyleIdx="3" presStyleCnt="7"/>
      <dgm:spPr/>
    </dgm:pt>
    <dgm:pt modelId="{53F549ED-881D-4830-A6AB-7A4A6CC91C37}" type="pres">
      <dgm:prSet presAssocID="{E0B212BC-B016-4E32-B0CB-B4BF014D518D}" presName="connectorText" presStyleLbl="sibTrans1D1" presStyleIdx="3" presStyleCnt="7"/>
      <dgm:spPr/>
    </dgm:pt>
    <dgm:pt modelId="{930B57B1-A942-4E12-8E2A-F6DFF0396FE2}" type="pres">
      <dgm:prSet presAssocID="{36B9C820-C04F-4C05-8339-DBF2DA7B27EB}" presName="node" presStyleLbl="node1" presStyleIdx="4" presStyleCnt="8">
        <dgm:presLayoutVars>
          <dgm:bulletEnabled val="1"/>
        </dgm:presLayoutVars>
      </dgm:prSet>
      <dgm:spPr/>
    </dgm:pt>
    <dgm:pt modelId="{EB707D0E-5434-4BBD-983B-82D1435E8D32}" type="pres">
      <dgm:prSet presAssocID="{7361F0B7-20AE-4D87-B6E5-4599D88D6F42}" presName="sibTrans" presStyleLbl="sibTrans1D1" presStyleIdx="4" presStyleCnt="7"/>
      <dgm:spPr/>
    </dgm:pt>
    <dgm:pt modelId="{FF17F524-573A-4764-BCE8-655EEA3286DC}" type="pres">
      <dgm:prSet presAssocID="{7361F0B7-20AE-4D87-B6E5-4599D88D6F42}" presName="connectorText" presStyleLbl="sibTrans1D1" presStyleIdx="4" presStyleCnt="7"/>
      <dgm:spPr/>
    </dgm:pt>
    <dgm:pt modelId="{AF6D7075-9E69-4E18-87D6-4E8B8930F62A}" type="pres">
      <dgm:prSet presAssocID="{AF80CCDC-1758-42AF-B433-3ED174672383}" presName="node" presStyleLbl="node1" presStyleIdx="5" presStyleCnt="8">
        <dgm:presLayoutVars>
          <dgm:bulletEnabled val="1"/>
        </dgm:presLayoutVars>
      </dgm:prSet>
      <dgm:spPr/>
    </dgm:pt>
    <dgm:pt modelId="{B35F2A66-5398-479D-B037-153912489022}" type="pres">
      <dgm:prSet presAssocID="{C9D3C3F4-A9F9-4C09-8DB8-1F7088479E76}" presName="sibTrans" presStyleLbl="sibTrans1D1" presStyleIdx="5" presStyleCnt="7"/>
      <dgm:spPr/>
    </dgm:pt>
    <dgm:pt modelId="{496A0490-A9D2-47E0-B1F9-785BBBCCFD6A}" type="pres">
      <dgm:prSet presAssocID="{C9D3C3F4-A9F9-4C09-8DB8-1F7088479E76}" presName="connectorText" presStyleLbl="sibTrans1D1" presStyleIdx="5" presStyleCnt="7"/>
      <dgm:spPr/>
    </dgm:pt>
    <dgm:pt modelId="{6F0D8A7C-7E45-4A96-8F8B-131F139442B1}" type="pres">
      <dgm:prSet presAssocID="{66174E35-914D-44C2-B8F8-C4553DECE27E}" presName="node" presStyleLbl="node1" presStyleIdx="6" presStyleCnt="8">
        <dgm:presLayoutVars>
          <dgm:bulletEnabled val="1"/>
        </dgm:presLayoutVars>
      </dgm:prSet>
      <dgm:spPr/>
    </dgm:pt>
    <dgm:pt modelId="{23A5F683-66C5-40EF-91B4-387815CF9808}" type="pres">
      <dgm:prSet presAssocID="{5B04313A-91BC-4ABE-A70D-EC74632AF9E5}" presName="sibTrans" presStyleLbl="sibTrans1D1" presStyleIdx="6" presStyleCnt="7"/>
      <dgm:spPr/>
    </dgm:pt>
    <dgm:pt modelId="{F63E04CA-7F75-4A86-96B6-0DFFB0D39774}" type="pres">
      <dgm:prSet presAssocID="{5B04313A-91BC-4ABE-A70D-EC74632AF9E5}" presName="connectorText" presStyleLbl="sibTrans1D1" presStyleIdx="6" presStyleCnt="7"/>
      <dgm:spPr/>
    </dgm:pt>
    <dgm:pt modelId="{294C0AF9-BFD2-4582-8C3C-666EF322776A}" type="pres">
      <dgm:prSet presAssocID="{DD713086-E9C4-4190-B217-E16B2AC16E6B}" presName="node" presStyleLbl="node1" presStyleIdx="7" presStyleCnt="8">
        <dgm:presLayoutVars>
          <dgm:bulletEnabled val="1"/>
        </dgm:presLayoutVars>
      </dgm:prSet>
      <dgm:spPr/>
    </dgm:pt>
  </dgm:ptLst>
  <dgm:cxnLst>
    <dgm:cxn modelId="{AA235605-5588-443A-94CE-062B8A23B922}" type="presOf" srcId="{66174E35-914D-44C2-B8F8-C4553DECE27E}" destId="{6F0D8A7C-7E45-4A96-8F8B-131F139442B1}" srcOrd="0" destOrd="0" presId="urn:microsoft.com/office/officeart/2016/7/layout/RepeatingBendingProcessNew"/>
    <dgm:cxn modelId="{C7D1BF0A-0D8B-44D9-B285-210C431F295C}" srcId="{9436D3B7-9B28-491B-A66E-14A738BEB65B}" destId="{DD713086-E9C4-4190-B217-E16B2AC16E6B}" srcOrd="7" destOrd="0" parTransId="{5E6A11CC-8F90-4CF9-8DAC-B13443F442D7}" sibTransId="{7663397C-8463-42CC-90BB-A3EC1C37DDED}"/>
    <dgm:cxn modelId="{A2638610-1D71-465B-BD9C-75990E724F4D}" type="presOf" srcId="{DD713086-E9C4-4190-B217-E16B2AC16E6B}" destId="{294C0AF9-BFD2-4582-8C3C-666EF322776A}" srcOrd="0" destOrd="0" presId="urn:microsoft.com/office/officeart/2016/7/layout/RepeatingBendingProcessNew"/>
    <dgm:cxn modelId="{3FC89125-E3E3-4BD1-B163-A090829EFA87}" type="presOf" srcId="{343AE716-9AD7-4D4B-AD07-35AFCC52D06B}" destId="{0CE8F87C-CD6C-4F51-9CDC-4BF9BF765B32}" srcOrd="0" destOrd="0" presId="urn:microsoft.com/office/officeart/2016/7/layout/RepeatingBendingProcessNew"/>
    <dgm:cxn modelId="{D1B7FB26-9CDF-42EA-9AD8-EC90AFAACA87}" srcId="{9436D3B7-9B28-491B-A66E-14A738BEB65B}" destId="{36B9C820-C04F-4C05-8339-DBF2DA7B27EB}" srcOrd="4" destOrd="0" parTransId="{726076A5-9200-4BF3-AB8A-E09C25B242BA}" sibTransId="{7361F0B7-20AE-4D87-B6E5-4599D88D6F42}"/>
    <dgm:cxn modelId="{92030E32-A702-4F30-A26B-5940AB34BD69}" type="presOf" srcId="{215AB842-1214-4892-9FAA-9D82D235819E}" destId="{337A2551-17A0-4CF9-B797-4BF37B5950CB}" srcOrd="0" destOrd="0" presId="urn:microsoft.com/office/officeart/2016/7/layout/RepeatingBendingProcessNew"/>
    <dgm:cxn modelId="{8868CC41-C3A3-4A9B-BCA6-5DD9D63E8E28}" type="presOf" srcId="{3D79BA71-257C-4E3B-8A05-C0984053FC61}" destId="{569A2D8D-B293-4603-9D66-A90B223C46ED}" srcOrd="0" destOrd="0" presId="urn:microsoft.com/office/officeart/2016/7/layout/RepeatingBendingProcessNew"/>
    <dgm:cxn modelId="{0E7CFE61-299B-40F8-8A30-C6420FCF2C4B}" type="presOf" srcId="{52EC7FC6-1EC0-4613-A5CB-D1F1557C8AFF}" destId="{F53A2D15-C7C3-47E4-A2A5-677B9F1D3746}" srcOrd="0" destOrd="0" presId="urn:microsoft.com/office/officeart/2016/7/layout/RepeatingBendingProcessNew"/>
    <dgm:cxn modelId="{0CCD4B46-0459-411D-9BC0-898DEE098F1F}" type="presOf" srcId="{3D79BA71-257C-4E3B-8A05-C0984053FC61}" destId="{4E5B0A72-24F7-4AB8-B728-FAD5923F7B78}" srcOrd="1" destOrd="0" presId="urn:microsoft.com/office/officeart/2016/7/layout/RepeatingBendingProcessNew"/>
    <dgm:cxn modelId="{E8EA4852-F20F-4619-B6E5-97803600C82C}" type="presOf" srcId="{215AB842-1214-4892-9FAA-9D82D235819E}" destId="{80DA6687-E1AD-47A9-9552-57EA9FA5E3A3}" srcOrd="1" destOrd="0" presId="urn:microsoft.com/office/officeart/2016/7/layout/RepeatingBendingProcessNew"/>
    <dgm:cxn modelId="{1D5FB674-D23D-4DB7-AA86-19B5463C41A7}" type="presOf" srcId="{C9D3C3F4-A9F9-4C09-8DB8-1F7088479E76}" destId="{496A0490-A9D2-47E0-B1F9-785BBBCCFD6A}" srcOrd="1" destOrd="0" presId="urn:microsoft.com/office/officeart/2016/7/layout/RepeatingBendingProcessNew"/>
    <dgm:cxn modelId="{D63A887B-0B4F-4CEB-9F5B-F99DD545E3CE}" type="presOf" srcId="{7361F0B7-20AE-4D87-B6E5-4599D88D6F42}" destId="{FF17F524-573A-4764-BCE8-655EEA3286DC}" srcOrd="1" destOrd="0" presId="urn:microsoft.com/office/officeart/2016/7/layout/RepeatingBendingProcessNew"/>
    <dgm:cxn modelId="{34095082-688C-4AD7-8F3A-6961F36395F6}" srcId="{9436D3B7-9B28-491B-A66E-14A738BEB65B}" destId="{A04FFD42-BC7D-4A46-99D3-BD86A3311D41}" srcOrd="1" destOrd="0" parTransId="{E4BD779A-616F-45F5-B4E3-C0B5CFEC5CBA}" sibTransId="{215AB842-1214-4892-9FAA-9D82D235819E}"/>
    <dgm:cxn modelId="{DDBE4E92-9F3B-4F6C-BA82-C16EB00C6428}" type="presOf" srcId="{A79FBE19-617E-4DC7-A4B9-0B970EEC3D88}" destId="{458DE19F-D62E-4471-A189-F638CBF5E3F7}" srcOrd="1" destOrd="0" presId="urn:microsoft.com/office/officeart/2016/7/layout/RepeatingBendingProcessNew"/>
    <dgm:cxn modelId="{354E6D94-F592-421D-9005-60797F3DE4E3}" type="presOf" srcId="{7361F0B7-20AE-4D87-B6E5-4599D88D6F42}" destId="{EB707D0E-5434-4BBD-983B-82D1435E8D32}" srcOrd="0" destOrd="0" presId="urn:microsoft.com/office/officeart/2016/7/layout/RepeatingBendingProcessNew"/>
    <dgm:cxn modelId="{4DFAFCBC-8E87-4C50-B6C1-9281B6076486}" type="presOf" srcId="{3F948F91-86A0-49BA-A6FC-85022CC88E7B}" destId="{A7398C4E-BAA1-44AC-BDFD-33906914ED53}" srcOrd="0" destOrd="0" presId="urn:microsoft.com/office/officeart/2016/7/layout/RepeatingBendingProcessNew"/>
    <dgm:cxn modelId="{6E7147C0-91D3-4A25-8F7E-3A7EE8BC6E5A}" srcId="{9436D3B7-9B28-491B-A66E-14A738BEB65B}" destId="{52EC7FC6-1EC0-4613-A5CB-D1F1557C8AFF}" srcOrd="3" destOrd="0" parTransId="{5767C56F-5702-4CE4-838E-FE8920940CCF}" sibTransId="{E0B212BC-B016-4E32-B0CB-B4BF014D518D}"/>
    <dgm:cxn modelId="{7A7823C3-7192-4BAA-AF39-95BB63D2BD9C}" type="presOf" srcId="{5B04313A-91BC-4ABE-A70D-EC74632AF9E5}" destId="{23A5F683-66C5-40EF-91B4-387815CF9808}" srcOrd="0" destOrd="0" presId="urn:microsoft.com/office/officeart/2016/7/layout/RepeatingBendingProcessNew"/>
    <dgm:cxn modelId="{A5DB61C4-BBCF-4D38-A72A-44D9C0980A6B}" type="presOf" srcId="{A79FBE19-617E-4DC7-A4B9-0B970EEC3D88}" destId="{514A763E-581E-4AA8-B486-A39E0370DFE6}" srcOrd="0" destOrd="0" presId="urn:microsoft.com/office/officeart/2016/7/layout/RepeatingBendingProcessNew"/>
    <dgm:cxn modelId="{616059D2-4E8E-4F63-B64C-B8457614D8A6}" type="presOf" srcId="{E0B212BC-B016-4E32-B0CB-B4BF014D518D}" destId="{53F549ED-881D-4830-A6AB-7A4A6CC91C37}" srcOrd="1" destOrd="0" presId="urn:microsoft.com/office/officeart/2016/7/layout/RepeatingBendingProcessNew"/>
    <dgm:cxn modelId="{71DDC2D2-B2FE-4453-BA04-10D6E2F3BD4B}" srcId="{9436D3B7-9B28-491B-A66E-14A738BEB65B}" destId="{AF80CCDC-1758-42AF-B433-3ED174672383}" srcOrd="5" destOrd="0" parTransId="{100CB8BB-0D22-433B-AA30-6D614355E617}" sibTransId="{C9D3C3F4-A9F9-4C09-8DB8-1F7088479E76}"/>
    <dgm:cxn modelId="{9D0190D3-DA98-4AF8-BD9A-5F7CC4B50878}" type="presOf" srcId="{AF80CCDC-1758-42AF-B433-3ED174672383}" destId="{AF6D7075-9E69-4E18-87D6-4E8B8930F62A}" srcOrd="0" destOrd="0" presId="urn:microsoft.com/office/officeart/2016/7/layout/RepeatingBendingProcessNew"/>
    <dgm:cxn modelId="{6251F5D5-22F7-43FD-A111-3ED4FC3BB62B}" type="presOf" srcId="{E0B212BC-B016-4E32-B0CB-B4BF014D518D}" destId="{024172FC-0FA4-41A7-B698-96930C7B1CDC}" srcOrd="0" destOrd="0" presId="urn:microsoft.com/office/officeart/2016/7/layout/RepeatingBendingProcessNew"/>
    <dgm:cxn modelId="{639C89D8-BA8E-4A8C-A246-1E14B45B62CD}" srcId="{9436D3B7-9B28-491B-A66E-14A738BEB65B}" destId="{66174E35-914D-44C2-B8F8-C4553DECE27E}" srcOrd="6" destOrd="0" parTransId="{55D40D57-3BA4-48A6-AC6C-71CDA48BD7B5}" sibTransId="{5B04313A-91BC-4ABE-A70D-EC74632AF9E5}"/>
    <dgm:cxn modelId="{FFF3E1DD-2ABD-409F-9635-7254E0061AE9}" type="presOf" srcId="{9436D3B7-9B28-491B-A66E-14A738BEB65B}" destId="{B66BA982-B10B-4889-870D-16A0BA246F6D}" srcOrd="0" destOrd="0" presId="urn:microsoft.com/office/officeart/2016/7/layout/RepeatingBendingProcessNew"/>
    <dgm:cxn modelId="{F6150AE0-95EF-4ACA-997C-9A5280EE9D2E}" type="presOf" srcId="{36B9C820-C04F-4C05-8339-DBF2DA7B27EB}" destId="{930B57B1-A942-4E12-8E2A-F6DFF0396FE2}" srcOrd="0" destOrd="0" presId="urn:microsoft.com/office/officeart/2016/7/layout/RepeatingBendingProcessNew"/>
    <dgm:cxn modelId="{8B84E4ED-ED92-41F2-87B5-4F942D8B0927}" type="presOf" srcId="{5B04313A-91BC-4ABE-A70D-EC74632AF9E5}" destId="{F63E04CA-7F75-4A86-96B6-0DFFB0D39774}" srcOrd="1" destOrd="0" presId="urn:microsoft.com/office/officeart/2016/7/layout/RepeatingBendingProcessNew"/>
    <dgm:cxn modelId="{3A976FF2-2BE2-4D7A-A2CE-91B8E3E05658}" srcId="{9436D3B7-9B28-491B-A66E-14A738BEB65B}" destId="{3F948F91-86A0-49BA-A6FC-85022CC88E7B}" srcOrd="2" destOrd="0" parTransId="{E49C5171-5B0D-4C56-B2FF-D6706FA4BC5A}" sibTransId="{A79FBE19-617E-4DC7-A4B9-0B970EEC3D88}"/>
    <dgm:cxn modelId="{495B77F2-AD4A-4821-A978-8A9D1519A20A}" type="presOf" srcId="{A04FFD42-BC7D-4A46-99D3-BD86A3311D41}" destId="{BC7FB876-8518-42CE-B655-A5B4BEF709DE}" srcOrd="0" destOrd="0" presId="urn:microsoft.com/office/officeart/2016/7/layout/RepeatingBendingProcessNew"/>
    <dgm:cxn modelId="{EA20A6FB-64F5-444E-B72A-C73104AE6F57}" type="presOf" srcId="{C9D3C3F4-A9F9-4C09-8DB8-1F7088479E76}" destId="{B35F2A66-5398-479D-B037-153912489022}" srcOrd="0" destOrd="0" presId="urn:microsoft.com/office/officeart/2016/7/layout/RepeatingBendingProcessNew"/>
    <dgm:cxn modelId="{7A3D1CFC-C9AF-449A-9BBF-DDA6BE070736}" srcId="{9436D3B7-9B28-491B-A66E-14A738BEB65B}" destId="{343AE716-9AD7-4D4B-AD07-35AFCC52D06B}" srcOrd="0" destOrd="0" parTransId="{0B497DFD-6C67-4ABF-AF64-CC25EDCA1584}" sibTransId="{3D79BA71-257C-4E3B-8A05-C0984053FC61}"/>
    <dgm:cxn modelId="{91D42333-0418-406A-93AE-101DAB3149B3}" type="presParOf" srcId="{B66BA982-B10B-4889-870D-16A0BA246F6D}" destId="{0CE8F87C-CD6C-4F51-9CDC-4BF9BF765B32}" srcOrd="0" destOrd="0" presId="urn:microsoft.com/office/officeart/2016/7/layout/RepeatingBendingProcessNew"/>
    <dgm:cxn modelId="{7C2691C1-9D3A-4675-9672-488EF700B774}" type="presParOf" srcId="{B66BA982-B10B-4889-870D-16A0BA246F6D}" destId="{569A2D8D-B293-4603-9D66-A90B223C46ED}" srcOrd="1" destOrd="0" presId="urn:microsoft.com/office/officeart/2016/7/layout/RepeatingBendingProcessNew"/>
    <dgm:cxn modelId="{B3ACA105-621D-4F1E-8DD6-7E27F92D71B6}" type="presParOf" srcId="{569A2D8D-B293-4603-9D66-A90B223C46ED}" destId="{4E5B0A72-24F7-4AB8-B728-FAD5923F7B78}" srcOrd="0" destOrd="0" presId="urn:microsoft.com/office/officeart/2016/7/layout/RepeatingBendingProcessNew"/>
    <dgm:cxn modelId="{83EAC2DB-FDBB-4E6F-AEAE-9D3E52BA23FC}" type="presParOf" srcId="{B66BA982-B10B-4889-870D-16A0BA246F6D}" destId="{BC7FB876-8518-42CE-B655-A5B4BEF709DE}" srcOrd="2" destOrd="0" presId="urn:microsoft.com/office/officeart/2016/7/layout/RepeatingBendingProcessNew"/>
    <dgm:cxn modelId="{A109BF38-78E0-4585-A519-4037ADE68E73}" type="presParOf" srcId="{B66BA982-B10B-4889-870D-16A0BA246F6D}" destId="{337A2551-17A0-4CF9-B797-4BF37B5950CB}" srcOrd="3" destOrd="0" presId="urn:microsoft.com/office/officeart/2016/7/layout/RepeatingBendingProcessNew"/>
    <dgm:cxn modelId="{1E1CDC4C-A916-42F0-8D02-B6E8D0EB5DE1}" type="presParOf" srcId="{337A2551-17A0-4CF9-B797-4BF37B5950CB}" destId="{80DA6687-E1AD-47A9-9552-57EA9FA5E3A3}" srcOrd="0" destOrd="0" presId="urn:microsoft.com/office/officeart/2016/7/layout/RepeatingBendingProcessNew"/>
    <dgm:cxn modelId="{48972568-AC09-457A-BABF-F27D55EE503D}" type="presParOf" srcId="{B66BA982-B10B-4889-870D-16A0BA246F6D}" destId="{A7398C4E-BAA1-44AC-BDFD-33906914ED53}" srcOrd="4" destOrd="0" presId="urn:microsoft.com/office/officeart/2016/7/layout/RepeatingBendingProcessNew"/>
    <dgm:cxn modelId="{A1A69654-1B0C-4379-8A5B-887D32EAEE2F}" type="presParOf" srcId="{B66BA982-B10B-4889-870D-16A0BA246F6D}" destId="{514A763E-581E-4AA8-B486-A39E0370DFE6}" srcOrd="5" destOrd="0" presId="urn:microsoft.com/office/officeart/2016/7/layout/RepeatingBendingProcessNew"/>
    <dgm:cxn modelId="{FD2ED249-444F-4A55-9EC7-B3FDC726A152}" type="presParOf" srcId="{514A763E-581E-4AA8-B486-A39E0370DFE6}" destId="{458DE19F-D62E-4471-A189-F638CBF5E3F7}" srcOrd="0" destOrd="0" presId="urn:microsoft.com/office/officeart/2016/7/layout/RepeatingBendingProcessNew"/>
    <dgm:cxn modelId="{F78BC746-509D-4606-BD35-174694E3ABFC}" type="presParOf" srcId="{B66BA982-B10B-4889-870D-16A0BA246F6D}" destId="{F53A2D15-C7C3-47E4-A2A5-677B9F1D3746}" srcOrd="6" destOrd="0" presId="urn:microsoft.com/office/officeart/2016/7/layout/RepeatingBendingProcessNew"/>
    <dgm:cxn modelId="{8D79D300-77E2-4B97-8DDD-4864FB0F563C}" type="presParOf" srcId="{B66BA982-B10B-4889-870D-16A0BA246F6D}" destId="{024172FC-0FA4-41A7-B698-96930C7B1CDC}" srcOrd="7" destOrd="0" presId="urn:microsoft.com/office/officeart/2016/7/layout/RepeatingBendingProcessNew"/>
    <dgm:cxn modelId="{ED8048E1-5EE7-4000-B46E-A0A92AED16A7}" type="presParOf" srcId="{024172FC-0FA4-41A7-B698-96930C7B1CDC}" destId="{53F549ED-881D-4830-A6AB-7A4A6CC91C37}" srcOrd="0" destOrd="0" presId="urn:microsoft.com/office/officeart/2016/7/layout/RepeatingBendingProcessNew"/>
    <dgm:cxn modelId="{E7A0634B-2F22-4B4C-A293-CA2976ADF817}" type="presParOf" srcId="{B66BA982-B10B-4889-870D-16A0BA246F6D}" destId="{930B57B1-A942-4E12-8E2A-F6DFF0396FE2}" srcOrd="8" destOrd="0" presId="urn:microsoft.com/office/officeart/2016/7/layout/RepeatingBendingProcessNew"/>
    <dgm:cxn modelId="{0F3CD76A-FF05-4A82-B4A3-DB56295A5A59}" type="presParOf" srcId="{B66BA982-B10B-4889-870D-16A0BA246F6D}" destId="{EB707D0E-5434-4BBD-983B-82D1435E8D32}" srcOrd="9" destOrd="0" presId="urn:microsoft.com/office/officeart/2016/7/layout/RepeatingBendingProcessNew"/>
    <dgm:cxn modelId="{05035199-9CF0-4972-A464-154183A3CD5F}" type="presParOf" srcId="{EB707D0E-5434-4BBD-983B-82D1435E8D32}" destId="{FF17F524-573A-4764-BCE8-655EEA3286DC}" srcOrd="0" destOrd="0" presId="urn:microsoft.com/office/officeart/2016/7/layout/RepeatingBendingProcessNew"/>
    <dgm:cxn modelId="{823FDC77-6E97-48DE-ABEA-3687589C345A}" type="presParOf" srcId="{B66BA982-B10B-4889-870D-16A0BA246F6D}" destId="{AF6D7075-9E69-4E18-87D6-4E8B8930F62A}" srcOrd="10" destOrd="0" presId="urn:microsoft.com/office/officeart/2016/7/layout/RepeatingBendingProcessNew"/>
    <dgm:cxn modelId="{BB583F8E-C3CC-4D59-93BE-02C674F33746}" type="presParOf" srcId="{B66BA982-B10B-4889-870D-16A0BA246F6D}" destId="{B35F2A66-5398-479D-B037-153912489022}" srcOrd="11" destOrd="0" presId="urn:microsoft.com/office/officeart/2016/7/layout/RepeatingBendingProcessNew"/>
    <dgm:cxn modelId="{577FB94F-488A-426F-A904-32E5BE2615E4}" type="presParOf" srcId="{B35F2A66-5398-479D-B037-153912489022}" destId="{496A0490-A9D2-47E0-B1F9-785BBBCCFD6A}" srcOrd="0" destOrd="0" presId="urn:microsoft.com/office/officeart/2016/7/layout/RepeatingBendingProcessNew"/>
    <dgm:cxn modelId="{909B1D0C-85C9-4790-ACF5-0F930A3A81F6}" type="presParOf" srcId="{B66BA982-B10B-4889-870D-16A0BA246F6D}" destId="{6F0D8A7C-7E45-4A96-8F8B-131F139442B1}" srcOrd="12" destOrd="0" presId="urn:microsoft.com/office/officeart/2016/7/layout/RepeatingBendingProcessNew"/>
    <dgm:cxn modelId="{37C93AE0-A022-4F5D-8BA5-11ACB4D0702B}" type="presParOf" srcId="{B66BA982-B10B-4889-870D-16A0BA246F6D}" destId="{23A5F683-66C5-40EF-91B4-387815CF9808}" srcOrd="13" destOrd="0" presId="urn:microsoft.com/office/officeart/2016/7/layout/RepeatingBendingProcessNew"/>
    <dgm:cxn modelId="{6D24870D-B449-481E-BB02-99CCE146F438}" type="presParOf" srcId="{23A5F683-66C5-40EF-91B4-387815CF9808}" destId="{F63E04CA-7F75-4A86-96B6-0DFFB0D39774}" srcOrd="0" destOrd="0" presId="urn:microsoft.com/office/officeart/2016/7/layout/RepeatingBendingProcessNew"/>
    <dgm:cxn modelId="{592BBAC1-3557-45FC-A5CA-873BFF4B2EE3}" type="presParOf" srcId="{B66BA982-B10B-4889-870D-16A0BA246F6D}" destId="{294C0AF9-BFD2-4582-8C3C-666EF322776A}"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35F16-FB44-4419-B9B9-D2F417348CC2}">
      <dsp:nvSpPr>
        <dsp:cNvPr id="0" name=""/>
        <dsp:cNvSpPr/>
      </dsp:nvSpPr>
      <dsp:spPr>
        <a:xfrm>
          <a:off x="82613" y="829501"/>
          <a:ext cx="897246" cy="897246"/>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3494E892-4C44-4623-A64C-A64CB4C8859C}">
      <dsp:nvSpPr>
        <dsp:cNvPr id="0" name=""/>
        <dsp:cNvSpPr/>
      </dsp:nvSpPr>
      <dsp:spPr>
        <a:xfrm>
          <a:off x="271034" y="1017923"/>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48C25-1288-413A-95C3-5CE525AAB342}">
      <dsp:nvSpPr>
        <dsp:cNvPr id="0" name=""/>
        <dsp:cNvSpPr/>
      </dsp:nvSpPr>
      <dsp:spPr>
        <a:xfrm>
          <a:off x="1172126" y="82950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Scavenger map is the “</a:t>
          </a:r>
          <a:r>
            <a:rPr lang="en-US" sz="1200" i="1" kern="1200" dirty="0"/>
            <a:t>Articles of Association” document</a:t>
          </a:r>
          <a:endParaRPr lang="en-US" sz="1200" kern="1200" dirty="0"/>
        </a:p>
      </dsp:txBody>
      <dsp:txXfrm>
        <a:off x="1172126" y="829501"/>
        <a:ext cx="2114937" cy="897246"/>
      </dsp:txXfrm>
    </dsp:sp>
    <dsp:sp modelId="{E0AE770B-8B31-43CF-8720-A2C83F59ED3A}">
      <dsp:nvSpPr>
        <dsp:cNvPr id="0" name=""/>
        <dsp:cNvSpPr/>
      </dsp:nvSpPr>
      <dsp:spPr>
        <a:xfrm>
          <a:off x="3655575" y="829501"/>
          <a:ext cx="897246" cy="897246"/>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092FD373-18C6-4C5A-B2F9-18597562B30F}">
      <dsp:nvSpPr>
        <dsp:cNvPr id="0" name=""/>
        <dsp:cNvSpPr/>
      </dsp:nvSpPr>
      <dsp:spPr>
        <a:xfrm>
          <a:off x="3843996" y="1017923"/>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C0673F-BC7A-4F92-9860-DD22F2FB1CDD}">
      <dsp:nvSpPr>
        <dsp:cNvPr id="0" name=""/>
        <dsp:cNvSpPr/>
      </dsp:nvSpPr>
      <dsp:spPr>
        <a:xfrm>
          <a:off x="4745088" y="82950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i="1" kern="1200" dirty="0"/>
            <a:t>Clues can be found within the authors’ written words in the document</a:t>
          </a:r>
          <a:endParaRPr lang="en-US" sz="1200" kern="1200" dirty="0"/>
        </a:p>
      </dsp:txBody>
      <dsp:txXfrm>
        <a:off x="4745088" y="829501"/>
        <a:ext cx="2114937" cy="897246"/>
      </dsp:txXfrm>
    </dsp:sp>
    <dsp:sp modelId="{F74F7FDE-0AB9-4887-B64A-B95A4A109A8C}">
      <dsp:nvSpPr>
        <dsp:cNvPr id="0" name=""/>
        <dsp:cNvSpPr/>
      </dsp:nvSpPr>
      <dsp:spPr>
        <a:xfrm>
          <a:off x="7228536" y="829501"/>
          <a:ext cx="897246" cy="897246"/>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4078C1CD-599E-4573-B04B-066C4C72BEF3}">
      <dsp:nvSpPr>
        <dsp:cNvPr id="0" name=""/>
        <dsp:cNvSpPr/>
      </dsp:nvSpPr>
      <dsp:spPr>
        <a:xfrm>
          <a:off x="7416958" y="1017923"/>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792D23-88EA-471A-B951-0DC01AAAC3B5}">
      <dsp:nvSpPr>
        <dsp:cNvPr id="0" name=""/>
        <dsp:cNvSpPr/>
      </dsp:nvSpPr>
      <dsp:spPr>
        <a:xfrm>
          <a:off x="8318049" y="82950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i="1" kern="1200" dirty="0"/>
            <a:t>Can you hear our Patriot ancestor’s voice whispering you the answers to the selected questions?</a:t>
          </a:r>
          <a:endParaRPr lang="en-US" sz="1200" kern="1200" dirty="0"/>
        </a:p>
      </dsp:txBody>
      <dsp:txXfrm>
        <a:off x="8318049" y="829501"/>
        <a:ext cx="2114937" cy="897246"/>
      </dsp:txXfrm>
    </dsp:sp>
    <dsp:sp modelId="{B3F062C1-5B8C-4065-AE3B-0C137D19D358}">
      <dsp:nvSpPr>
        <dsp:cNvPr id="0" name=""/>
        <dsp:cNvSpPr/>
      </dsp:nvSpPr>
      <dsp:spPr>
        <a:xfrm>
          <a:off x="82613" y="2434089"/>
          <a:ext cx="897246" cy="897246"/>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661824A7-C274-4FEA-911C-FE205D74640A}">
      <dsp:nvSpPr>
        <dsp:cNvPr id="0" name=""/>
        <dsp:cNvSpPr/>
      </dsp:nvSpPr>
      <dsp:spPr>
        <a:xfrm>
          <a:off x="271034" y="2622511"/>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E2DF7-89C4-4047-BBC1-86FF40632C31}">
      <dsp:nvSpPr>
        <dsp:cNvPr id="0" name=""/>
        <dsp:cNvSpPr/>
      </dsp:nvSpPr>
      <dsp:spPr>
        <a:xfrm>
          <a:off x="1172126" y="243408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i="1" kern="1200" dirty="0"/>
            <a:t>For each correct answer you will earn a quill pen</a:t>
          </a:r>
          <a:endParaRPr lang="en-US" sz="1200" kern="1200" dirty="0"/>
        </a:p>
      </dsp:txBody>
      <dsp:txXfrm>
        <a:off x="1172126" y="2434089"/>
        <a:ext cx="2114937" cy="897246"/>
      </dsp:txXfrm>
    </dsp:sp>
    <dsp:sp modelId="{DFF2E100-BBB6-4B6C-9210-0BE96D137D21}">
      <dsp:nvSpPr>
        <dsp:cNvPr id="0" name=""/>
        <dsp:cNvSpPr/>
      </dsp:nvSpPr>
      <dsp:spPr>
        <a:xfrm>
          <a:off x="3655575" y="2434089"/>
          <a:ext cx="897246" cy="897246"/>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B351A59E-39DC-4830-BDDA-F2B60E5AAE87}">
      <dsp:nvSpPr>
        <dsp:cNvPr id="0" name=""/>
        <dsp:cNvSpPr/>
      </dsp:nvSpPr>
      <dsp:spPr>
        <a:xfrm>
          <a:off x="3843996" y="2622511"/>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1FF0D-8928-48E8-BA47-2B4F1C30517D}">
      <dsp:nvSpPr>
        <dsp:cNvPr id="0" name=""/>
        <dsp:cNvSpPr/>
      </dsp:nvSpPr>
      <dsp:spPr>
        <a:xfrm>
          <a:off x="4745088" y="243408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i="1" kern="1200" dirty="0"/>
            <a:t>Opportunities to challenge and discuss answers are always welcome without any loss of quill pens</a:t>
          </a:r>
          <a:endParaRPr lang="en-US" sz="1200" kern="1200" dirty="0"/>
        </a:p>
      </dsp:txBody>
      <dsp:txXfrm>
        <a:off x="4745088" y="2434089"/>
        <a:ext cx="2114937" cy="897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6ECF-FEEC-4A1D-B981-CC80E2FF5AFF}">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F87C9-F1C1-496A-9A25-4AA53A064909}">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Colonists have a speedy and peaceful solution to improve their lives. It requires a lot of “non” from everyone. What will be absent from their lives?</a:t>
          </a:r>
        </a:p>
      </dsp:txBody>
      <dsp:txXfrm>
        <a:off x="585701" y="971486"/>
        <a:ext cx="4337991" cy="2693452"/>
      </dsp:txXfrm>
    </dsp:sp>
    <dsp:sp modelId="{78532635-DFB6-4CFB-BEF0-2D52072287E8}">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6135A-94AF-434A-AD43-5601AA8575C1}">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2060"/>
              </a:solidFill>
            </a:rPr>
            <a:t>Fact: </a:t>
          </a:r>
          <a:r>
            <a:rPr lang="en-US" sz="2500" kern="1200" dirty="0"/>
            <a:t>Even after the invention of metal nibs (points) for quills, quill pens remained the first choice when selecting an excellent writing tool </a:t>
          </a:r>
        </a:p>
      </dsp:txBody>
      <dsp:txXfrm>
        <a:off x="6092527" y="971486"/>
        <a:ext cx="4337991" cy="26934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FD524-C717-4FAA-933E-23C303481492}">
      <dsp:nvSpPr>
        <dsp:cNvPr id="0" name=""/>
        <dsp:cNvSpPr/>
      </dsp:nvSpPr>
      <dsp:spPr>
        <a:xfrm>
          <a:off x="1283" y="412100"/>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9E138-7AF9-45A5-B153-5401681095C1}">
      <dsp:nvSpPr>
        <dsp:cNvPr id="0" name=""/>
        <dsp:cNvSpPr/>
      </dsp:nvSpPr>
      <dsp:spPr>
        <a:xfrm>
          <a:off x="501904" y="887689"/>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i="1" kern="1200" dirty="0"/>
            <a:t>The Articles of Association, </a:t>
          </a:r>
          <a:r>
            <a:rPr lang="en-US" sz="2600" kern="1200" dirty="0"/>
            <a:t>like a letter, needs to be signed. Who signed it? Do you see some patriots that you know who didn’t sign it?</a:t>
          </a:r>
        </a:p>
      </dsp:txBody>
      <dsp:txXfrm>
        <a:off x="585701" y="971486"/>
        <a:ext cx="4337991" cy="2693452"/>
      </dsp:txXfrm>
    </dsp:sp>
    <dsp:sp modelId="{C5BD27CB-26D2-4A3F-8ACE-05E3E4275B64}">
      <dsp:nvSpPr>
        <dsp:cNvPr id="0" name=""/>
        <dsp:cNvSpPr/>
      </dsp:nvSpPr>
      <dsp:spPr>
        <a:xfrm>
          <a:off x="5508110" y="412100"/>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BDBE8-182E-4324-8853-2BFCB1BC6ED3}">
      <dsp:nvSpPr>
        <dsp:cNvPr id="0" name=""/>
        <dsp:cNvSpPr/>
      </dsp:nvSpPr>
      <dsp:spPr>
        <a:xfrm>
          <a:off x="6008730" y="887689"/>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Fact: </a:t>
          </a:r>
          <a:r>
            <a:rPr lang="en-US" sz="2600" kern="1200" dirty="0"/>
            <a:t>With regular use quill pens can last one to two weeks before needing additional care</a:t>
          </a:r>
        </a:p>
      </dsp:txBody>
      <dsp:txXfrm>
        <a:off x="6092527" y="971486"/>
        <a:ext cx="4337991" cy="26934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FB700-EC96-44C6-BB24-017515F36DBE}">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45DCF-82E5-417F-92A9-75FEE4E3095D}">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Congratulations! As a young historian you have discovered the meanings behind one of our nation’s most important documents. Take these discoveries and create your own Articles of Association. </a:t>
          </a:r>
        </a:p>
      </dsp:txBody>
      <dsp:txXfrm>
        <a:off x="585701" y="971486"/>
        <a:ext cx="4337991" cy="2693452"/>
      </dsp:txXfrm>
    </dsp:sp>
    <dsp:sp modelId="{FF18785E-FE64-4040-9E25-3273D86F4DCF}">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ADCA9-2D50-44A0-9700-211B7DF06EDD}">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Fact: Ink for quill pens could be made using soot from burnt lamp oil mixed with glue or gum shaped into sticks and then let dry. Water could be added to a portion of the stick to create a supply of ink.</a:t>
          </a:r>
        </a:p>
      </dsp:txBody>
      <dsp:txXfrm>
        <a:off x="6092527" y="971486"/>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A0FDD-2DB5-4D92-A6FD-BA8EE8004AF5}">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3A8A4-5EB9-4E62-BEE3-31D916A449B7}">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Start in the beginning where all great authors pick up their quill pen and ink and begin to tell a story</a:t>
          </a:r>
        </a:p>
      </dsp:txBody>
      <dsp:txXfrm>
        <a:off x="585701" y="971486"/>
        <a:ext cx="4337991" cy="2693452"/>
      </dsp:txXfrm>
    </dsp:sp>
    <dsp:sp modelId="{3DB8F94B-8BF5-4012-92B8-A2332D7F3B12}">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DF7D8-63BE-40AA-9641-3970A73D0EDF}">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2060"/>
              </a:solidFill>
            </a:rPr>
            <a:t>Fact:</a:t>
          </a:r>
          <a:r>
            <a:rPr lang="en-US" sz="3100" kern="1200" dirty="0"/>
            <a:t> This document was written by hand on parchment made from untanned animal hides</a:t>
          </a:r>
        </a:p>
      </dsp:txBody>
      <dsp:txXfrm>
        <a:off x="6092527" y="971486"/>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503EE-7795-4454-9D19-E0056B6AE6BF}">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CE6E7-8F8E-4273-8B48-B80A4ECF79F1}">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How many quill pens have you put into your inkwell after answering the last four questions? Each accurate answer receives one quill pen.</a:t>
          </a:r>
        </a:p>
      </dsp:txBody>
      <dsp:txXfrm>
        <a:off x="585701" y="971486"/>
        <a:ext cx="4337991" cy="2693452"/>
      </dsp:txXfrm>
    </dsp:sp>
    <dsp:sp modelId="{849A6BE0-8678-4799-8364-DDACCE000A49}">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0A6A8-CD91-4A5E-9182-6CA9723EF161}">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Fact: </a:t>
          </a:r>
          <a:r>
            <a:rPr lang="en-US" sz="2600" kern="1200" dirty="0"/>
            <a:t>Do you know that the word “penna” in Latin means feather? When you ask for a pen today it is much like asking for a quill in colonial times!</a:t>
          </a:r>
        </a:p>
      </dsp:txBody>
      <dsp:txXfrm>
        <a:off x="6092527" y="971486"/>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9CFF4-6DD4-4B10-875D-BF05241777A5}">
      <dsp:nvSpPr>
        <dsp:cNvPr id="0" name=""/>
        <dsp:cNvSpPr/>
      </dsp:nvSpPr>
      <dsp:spPr>
        <a:xfrm>
          <a:off x="3134498" y="828639"/>
          <a:ext cx="637818" cy="91440"/>
        </a:xfrm>
        <a:custGeom>
          <a:avLst/>
          <a:gdLst/>
          <a:ahLst/>
          <a:cxnLst/>
          <a:rect l="0" t="0" r="0" b="0"/>
          <a:pathLst>
            <a:path>
              <a:moveTo>
                <a:pt x="0" y="45720"/>
              </a:moveTo>
              <a:lnTo>
                <a:pt x="6378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36696" y="871017"/>
        <a:ext cx="33420" cy="6684"/>
      </dsp:txXfrm>
    </dsp:sp>
    <dsp:sp modelId="{F86DEB41-2F2F-4E2C-B827-11235E66D6C0}">
      <dsp:nvSpPr>
        <dsp:cNvPr id="0" name=""/>
        <dsp:cNvSpPr/>
      </dsp:nvSpPr>
      <dsp:spPr>
        <a:xfrm>
          <a:off x="230131" y="2509"/>
          <a:ext cx="2906166" cy="17437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marL="0" lvl="0" indent="0" algn="ctr" defTabSz="622300">
            <a:lnSpc>
              <a:spcPct val="90000"/>
            </a:lnSpc>
            <a:spcBef>
              <a:spcPct val="0"/>
            </a:spcBef>
            <a:spcAft>
              <a:spcPct val="35000"/>
            </a:spcAft>
            <a:buNone/>
          </a:pPr>
          <a:r>
            <a:rPr lang="en-US" sz="1400" kern="1200" dirty="0"/>
            <a:t>Who Wrote the Document and where did they meet</a:t>
          </a:r>
        </a:p>
      </dsp:txBody>
      <dsp:txXfrm>
        <a:off x="230131" y="2509"/>
        <a:ext cx="2906166" cy="1743700"/>
      </dsp:txXfrm>
    </dsp:sp>
    <dsp:sp modelId="{FD93D323-E479-4F4A-9B73-88827F8A992A}">
      <dsp:nvSpPr>
        <dsp:cNvPr id="0" name=""/>
        <dsp:cNvSpPr/>
      </dsp:nvSpPr>
      <dsp:spPr>
        <a:xfrm>
          <a:off x="6709083" y="828639"/>
          <a:ext cx="637818" cy="91440"/>
        </a:xfrm>
        <a:custGeom>
          <a:avLst/>
          <a:gdLst/>
          <a:ahLst/>
          <a:cxnLst/>
          <a:rect l="0" t="0" r="0" b="0"/>
          <a:pathLst>
            <a:path>
              <a:moveTo>
                <a:pt x="0" y="45720"/>
              </a:moveTo>
              <a:lnTo>
                <a:pt x="6378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11282" y="871017"/>
        <a:ext cx="33420" cy="6684"/>
      </dsp:txXfrm>
    </dsp:sp>
    <dsp:sp modelId="{970B05DA-A091-4337-AB69-68220FE6C3DE}">
      <dsp:nvSpPr>
        <dsp:cNvPr id="0" name=""/>
        <dsp:cNvSpPr/>
      </dsp:nvSpPr>
      <dsp:spPr>
        <a:xfrm>
          <a:off x="3804716" y="2509"/>
          <a:ext cx="2906166" cy="17437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marL="0" lvl="0" indent="0" algn="ctr" defTabSz="622300">
            <a:lnSpc>
              <a:spcPct val="90000"/>
            </a:lnSpc>
            <a:spcBef>
              <a:spcPct val="0"/>
            </a:spcBef>
            <a:spcAft>
              <a:spcPct val="35000"/>
            </a:spcAft>
            <a:buNone/>
          </a:pPr>
          <a:r>
            <a:rPr lang="en-US" sz="1400" kern="1200" dirty="0"/>
            <a:t>British colonists selected as delegates representing the thirteen colonies at a continental Congress </a:t>
          </a:r>
        </a:p>
      </dsp:txBody>
      <dsp:txXfrm>
        <a:off x="3804716" y="2509"/>
        <a:ext cx="2906166" cy="1743700"/>
      </dsp:txXfrm>
    </dsp:sp>
    <dsp:sp modelId="{8E18A82A-DD66-4F14-80BA-34375F84CBEB}">
      <dsp:nvSpPr>
        <dsp:cNvPr id="0" name=""/>
        <dsp:cNvSpPr/>
      </dsp:nvSpPr>
      <dsp:spPr>
        <a:xfrm>
          <a:off x="1683214" y="1744409"/>
          <a:ext cx="7149170" cy="637818"/>
        </a:xfrm>
        <a:custGeom>
          <a:avLst/>
          <a:gdLst/>
          <a:ahLst/>
          <a:cxnLst/>
          <a:rect l="0" t="0" r="0" b="0"/>
          <a:pathLst>
            <a:path>
              <a:moveTo>
                <a:pt x="7149170" y="0"/>
              </a:moveTo>
              <a:lnTo>
                <a:pt x="7149170" y="336009"/>
              </a:lnTo>
              <a:lnTo>
                <a:pt x="0" y="336009"/>
              </a:lnTo>
              <a:lnTo>
                <a:pt x="0" y="6378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78291" y="2059976"/>
        <a:ext cx="359017" cy="6684"/>
      </dsp:txXfrm>
    </dsp:sp>
    <dsp:sp modelId="{251165E6-1717-46DB-BC39-DD3D2CC36EFC}">
      <dsp:nvSpPr>
        <dsp:cNvPr id="0" name=""/>
        <dsp:cNvSpPr/>
      </dsp:nvSpPr>
      <dsp:spPr>
        <a:xfrm>
          <a:off x="7379301" y="2509"/>
          <a:ext cx="2906166" cy="17437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marL="0" lvl="0" indent="0" algn="ctr" defTabSz="622300">
            <a:lnSpc>
              <a:spcPct val="90000"/>
            </a:lnSpc>
            <a:spcBef>
              <a:spcPct val="0"/>
            </a:spcBef>
            <a:spcAft>
              <a:spcPct val="35000"/>
            </a:spcAft>
            <a:buNone/>
          </a:pPr>
          <a:r>
            <a:rPr lang="en-US" sz="1400" kern="1200" dirty="0"/>
            <a:t>What Colonies were represented at the first Continental Congress</a:t>
          </a:r>
        </a:p>
      </dsp:txBody>
      <dsp:txXfrm>
        <a:off x="7379301" y="2509"/>
        <a:ext cx="2906166" cy="1743700"/>
      </dsp:txXfrm>
    </dsp:sp>
    <dsp:sp modelId="{AAB605A0-663E-4B1F-A0A0-898A6771CF5F}">
      <dsp:nvSpPr>
        <dsp:cNvPr id="0" name=""/>
        <dsp:cNvSpPr/>
      </dsp:nvSpPr>
      <dsp:spPr>
        <a:xfrm>
          <a:off x="3134498" y="3240757"/>
          <a:ext cx="637818" cy="91440"/>
        </a:xfrm>
        <a:custGeom>
          <a:avLst/>
          <a:gdLst/>
          <a:ahLst/>
          <a:cxnLst/>
          <a:rect l="0" t="0" r="0" b="0"/>
          <a:pathLst>
            <a:path>
              <a:moveTo>
                <a:pt x="0" y="45720"/>
              </a:moveTo>
              <a:lnTo>
                <a:pt x="6378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36696" y="3283135"/>
        <a:ext cx="33420" cy="6684"/>
      </dsp:txXfrm>
    </dsp:sp>
    <dsp:sp modelId="{3BFD4074-9ECF-44CB-912A-2E8F6EE6F874}">
      <dsp:nvSpPr>
        <dsp:cNvPr id="0" name=""/>
        <dsp:cNvSpPr/>
      </dsp:nvSpPr>
      <dsp:spPr>
        <a:xfrm>
          <a:off x="230131" y="2414627"/>
          <a:ext cx="2906166" cy="17437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marL="0" lvl="0" indent="0" algn="ctr" defTabSz="622300">
            <a:lnSpc>
              <a:spcPct val="90000"/>
            </a:lnSpc>
            <a:spcBef>
              <a:spcPct val="0"/>
            </a:spcBef>
            <a:spcAft>
              <a:spcPct val="35000"/>
            </a:spcAft>
            <a:buNone/>
          </a:pPr>
          <a:r>
            <a:rPr lang="en-US" sz="1400" kern="1200" dirty="0"/>
            <a:t>Georgia  did not send a delegate because they needed the help of British soldiers</a:t>
          </a:r>
        </a:p>
      </dsp:txBody>
      <dsp:txXfrm>
        <a:off x="230131" y="2414627"/>
        <a:ext cx="2906166" cy="1743700"/>
      </dsp:txXfrm>
    </dsp:sp>
    <dsp:sp modelId="{BFF441A9-D692-4AB9-95C6-FECA1C49C029}">
      <dsp:nvSpPr>
        <dsp:cNvPr id="0" name=""/>
        <dsp:cNvSpPr/>
      </dsp:nvSpPr>
      <dsp:spPr>
        <a:xfrm>
          <a:off x="6709083" y="3240757"/>
          <a:ext cx="637818" cy="91440"/>
        </a:xfrm>
        <a:custGeom>
          <a:avLst/>
          <a:gdLst/>
          <a:ahLst/>
          <a:cxnLst/>
          <a:rect l="0" t="0" r="0" b="0"/>
          <a:pathLst>
            <a:path>
              <a:moveTo>
                <a:pt x="0" y="45720"/>
              </a:moveTo>
              <a:lnTo>
                <a:pt x="6378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11282" y="3283135"/>
        <a:ext cx="33420" cy="6684"/>
      </dsp:txXfrm>
    </dsp:sp>
    <dsp:sp modelId="{C9541A6D-7282-4885-905D-BDAEB9AB427B}">
      <dsp:nvSpPr>
        <dsp:cNvPr id="0" name=""/>
        <dsp:cNvSpPr/>
      </dsp:nvSpPr>
      <dsp:spPr>
        <a:xfrm>
          <a:off x="3804716" y="2414627"/>
          <a:ext cx="2906166" cy="17437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marL="0" lvl="0" indent="0" algn="ctr" defTabSz="622300">
            <a:lnSpc>
              <a:spcPct val="90000"/>
            </a:lnSpc>
            <a:spcBef>
              <a:spcPct val="0"/>
            </a:spcBef>
            <a:spcAft>
              <a:spcPct val="35000"/>
            </a:spcAft>
            <a:buNone/>
          </a:pPr>
          <a:r>
            <a:rPr lang="en-US" sz="1400" kern="1200" dirty="0"/>
            <a:t>Why the delegates recognized Great Britain and elsewhere</a:t>
          </a:r>
        </a:p>
      </dsp:txBody>
      <dsp:txXfrm>
        <a:off x="3804716" y="2414627"/>
        <a:ext cx="2906166" cy="1743700"/>
      </dsp:txXfrm>
    </dsp:sp>
    <dsp:sp modelId="{0F4FF60B-7C1E-4679-BDB1-EAE8A15E1823}">
      <dsp:nvSpPr>
        <dsp:cNvPr id="0" name=""/>
        <dsp:cNvSpPr/>
      </dsp:nvSpPr>
      <dsp:spPr>
        <a:xfrm>
          <a:off x="7379301" y="2414627"/>
          <a:ext cx="2906166" cy="17437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marL="0" lvl="0" indent="0" algn="ctr" defTabSz="622300">
            <a:lnSpc>
              <a:spcPct val="90000"/>
            </a:lnSpc>
            <a:spcBef>
              <a:spcPct val="0"/>
            </a:spcBef>
            <a:spcAft>
              <a:spcPct val="35000"/>
            </a:spcAft>
            <a:buNone/>
          </a:pPr>
          <a:r>
            <a:rPr lang="en-US" sz="1400" kern="1200" dirty="0"/>
            <a:t>Delegates, as British subjects, felt great affection and respect for other British subjects living in Great Britain and the British colonies of Ireland and West Indies</a:t>
          </a:r>
        </a:p>
      </dsp:txBody>
      <dsp:txXfrm>
        <a:off x="7379301" y="2414627"/>
        <a:ext cx="2906166" cy="1743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C8C1E-CE90-4242-B684-20F55CA3E2CF}">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2D341-41B9-46D8-815A-B1A2441866A0}">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choice of a word can tell the reader how the authors feel. Look closely, do you see the word “anxiety,” “grievances,” “unhappy?”</a:t>
          </a:r>
        </a:p>
      </dsp:txBody>
      <dsp:txXfrm>
        <a:off x="585701" y="971486"/>
        <a:ext cx="4337991" cy="2693452"/>
      </dsp:txXfrm>
    </dsp:sp>
    <dsp:sp modelId="{901B0B33-2CFD-4FB2-8B05-976AC811D93F}">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F3117-C153-4A95-AD1F-A457B4D40323}">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2060"/>
              </a:solidFill>
            </a:rPr>
            <a:t>Fact:</a:t>
          </a:r>
          <a:r>
            <a:rPr lang="en-US" sz="2500" kern="1200" dirty="0"/>
            <a:t> Quill feathers were chosen from young birds in the Spring. Writers used swan and goose quills while crow feathers created fine lines</a:t>
          </a:r>
        </a:p>
      </dsp:txBody>
      <dsp:txXfrm>
        <a:off x="6092527" y="971486"/>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EC727-CDB1-470F-B844-70A192E84471}">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C2273-A228-4F79-92DC-CBF6F8A8C7BD}">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Colonists think “acts” taken by Parliament make their life dangerous. What has put Colonists in danger?</a:t>
          </a:r>
        </a:p>
      </dsp:txBody>
      <dsp:txXfrm>
        <a:off x="585701" y="971486"/>
        <a:ext cx="4337991" cy="2693452"/>
      </dsp:txXfrm>
    </dsp:sp>
    <dsp:sp modelId="{B417284E-4CE4-49F4-9B87-63836B2187B0}">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D12F9-D1B2-4BDB-8F45-0B7D8880C8CB}">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Fact: </a:t>
          </a:r>
          <a:r>
            <a:rPr lang="en-US" sz="2900" kern="1200" dirty="0"/>
            <a:t>Quill pens need to be sharpened to prepare them for writing. Colonists used a “penknife,” a word still in use today</a:t>
          </a:r>
        </a:p>
      </dsp:txBody>
      <dsp:txXfrm>
        <a:off x="6092527" y="971486"/>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91B3-C3B5-4796-8B04-B75C3A3E0CA1}">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0B74B-F09A-4CD5-BFE3-9BD1D7380388}">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Were the colonists planning on moving? Where were they headed: north, south, east or western frontiers?</a:t>
          </a:r>
        </a:p>
      </dsp:txBody>
      <dsp:txXfrm>
        <a:off x="585701" y="971486"/>
        <a:ext cx="4337991" cy="2693452"/>
      </dsp:txXfrm>
    </dsp:sp>
    <dsp:sp modelId="{7735D42C-4C97-48F2-9344-FD45E1D1B1C4}">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A69E4-3656-4E5D-A290-3A20A53C544A}">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Fact: </a:t>
          </a:r>
          <a:r>
            <a:rPr lang="en-US" sz="2800" kern="1200" dirty="0"/>
            <a:t>Scribes &amp; stationers sharpened and slit the quill point (nib) for writing. This was the origin of today’s word “Stationary”</a:t>
          </a:r>
        </a:p>
      </dsp:txBody>
      <dsp:txXfrm>
        <a:off x="6092527" y="971486"/>
        <a:ext cx="4337991" cy="26934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6E4B6-1BA4-4300-9D97-44D6D9801F91}">
      <dsp:nvSpPr>
        <dsp:cNvPr id="0" name=""/>
        <dsp:cNvSpPr/>
      </dsp:nvSpPr>
      <dsp:spPr>
        <a:xfrm>
          <a:off x="1283"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F29C9-C7E0-4DEC-836B-D3A2E43AB5AA}">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How many quill pens do you have now after the last five questions? Each accurate answer receives a quill pen.</a:t>
          </a:r>
        </a:p>
      </dsp:txBody>
      <dsp:txXfrm>
        <a:off x="585701" y="971486"/>
        <a:ext cx="4337991" cy="2693452"/>
      </dsp:txXfrm>
    </dsp:sp>
    <dsp:sp modelId="{C9DD44DA-C800-4121-9EFD-6BD2478145E9}">
      <dsp:nvSpPr>
        <dsp:cNvPr id="0" name=""/>
        <dsp:cNvSpPr/>
      </dsp:nvSpPr>
      <dsp:spPr>
        <a:xfrm>
          <a:off x="5508110" y="412100"/>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F0E92-35DF-4011-AABF-463DE1A9706D}">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Fact: </a:t>
          </a:r>
          <a:r>
            <a:rPr lang="en-US" sz="2900" kern="1200" dirty="0"/>
            <a:t>No two quill pens are alike. Only the top three to five outer wing bird feathers are suitable for writing.</a:t>
          </a:r>
        </a:p>
      </dsp:txBody>
      <dsp:txXfrm>
        <a:off x="6092527" y="971486"/>
        <a:ext cx="4337991" cy="2693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2D8D-B293-4603-9D66-A90B223C46ED}">
      <dsp:nvSpPr>
        <dsp:cNvPr id="0" name=""/>
        <dsp:cNvSpPr/>
      </dsp:nvSpPr>
      <dsp:spPr>
        <a:xfrm>
          <a:off x="2241532" y="1104583"/>
          <a:ext cx="484885" cy="91440"/>
        </a:xfrm>
        <a:custGeom>
          <a:avLst/>
          <a:gdLst/>
          <a:ahLst/>
          <a:cxnLst/>
          <a:rect l="0" t="0" r="0" b="0"/>
          <a:pathLst>
            <a:path>
              <a:moveTo>
                <a:pt x="0" y="45720"/>
              </a:moveTo>
              <a:lnTo>
                <a:pt x="484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1147726"/>
        <a:ext cx="25774" cy="5154"/>
      </dsp:txXfrm>
    </dsp:sp>
    <dsp:sp modelId="{0CE8F87C-CD6C-4F51-9CDC-4BF9BF765B32}">
      <dsp:nvSpPr>
        <dsp:cNvPr id="0" name=""/>
        <dsp:cNvSpPr/>
      </dsp:nvSpPr>
      <dsp:spPr>
        <a:xfrm>
          <a:off x="2092" y="47793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How colonists felt about living in the thirteen colonies.</a:t>
          </a:r>
        </a:p>
      </dsp:txBody>
      <dsp:txXfrm>
        <a:off x="2092" y="477931"/>
        <a:ext cx="2241239" cy="1344743"/>
      </dsp:txXfrm>
    </dsp:sp>
    <dsp:sp modelId="{337A2551-17A0-4CF9-B797-4BF37B5950CB}">
      <dsp:nvSpPr>
        <dsp:cNvPr id="0" name=""/>
        <dsp:cNvSpPr/>
      </dsp:nvSpPr>
      <dsp:spPr>
        <a:xfrm>
          <a:off x="4998257" y="1104583"/>
          <a:ext cx="484885" cy="91440"/>
        </a:xfrm>
        <a:custGeom>
          <a:avLst/>
          <a:gdLst/>
          <a:ahLst/>
          <a:cxnLst/>
          <a:rect l="0" t="0" r="0" b="0"/>
          <a:pathLst>
            <a:path>
              <a:moveTo>
                <a:pt x="0" y="45720"/>
              </a:moveTo>
              <a:lnTo>
                <a:pt x="484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1147726"/>
        <a:ext cx="25774" cy="5154"/>
      </dsp:txXfrm>
    </dsp:sp>
    <dsp:sp modelId="{BC7FB876-8518-42CE-B655-A5B4BEF709DE}">
      <dsp:nvSpPr>
        <dsp:cNvPr id="0" name=""/>
        <dsp:cNvSpPr/>
      </dsp:nvSpPr>
      <dsp:spPr>
        <a:xfrm>
          <a:off x="2758817" y="47793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Colonists were sad, angry and confused about legislation that hurt how they lived in America</a:t>
          </a:r>
        </a:p>
      </dsp:txBody>
      <dsp:txXfrm>
        <a:off x="2758817" y="477931"/>
        <a:ext cx="2241239" cy="1344743"/>
      </dsp:txXfrm>
    </dsp:sp>
    <dsp:sp modelId="{514A763E-581E-4AA8-B486-A39E0370DFE6}">
      <dsp:nvSpPr>
        <dsp:cNvPr id="0" name=""/>
        <dsp:cNvSpPr/>
      </dsp:nvSpPr>
      <dsp:spPr>
        <a:xfrm>
          <a:off x="7754982" y="1104583"/>
          <a:ext cx="484885" cy="91440"/>
        </a:xfrm>
        <a:custGeom>
          <a:avLst/>
          <a:gdLst/>
          <a:ahLst/>
          <a:cxnLst/>
          <a:rect l="0" t="0" r="0" b="0"/>
          <a:pathLst>
            <a:path>
              <a:moveTo>
                <a:pt x="0" y="45720"/>
              </a:moveTo>
              <a:lnTo>
                <a:pt x="484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84537" y="1147726"/>
        <a:ext cx="25774" cy="5154"/>
      </dsp:txXfrm>
    </dsp:sp>
    <dsp:sp modelId="{A7398C4E-BAA1-44AC-BDFD-33906914ED53}">
      <dsp:nvSpPr>
        <dsp:cNvPr id="0" name=""/>
        <dsp:cNvSpPr/>
      </dsp:nvSpPr>
      <dsp:spPr>
        <a:xfrm>
          <a:off x="5515542" y="47793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What might happen to the colonists in America</a:t>
          </a:r>
        </a:p>
      </dsp:txBody>
      <dsp:txXfrm>
        <a:off x="5515542" y="477931"/>
        <a:ext cx="2241239" cy="1344743"/>
      </dsp:txXfrm>
    </dsp:sp>
    <dsp:sp modelId="{024172FC-0FA4-41A7-B698-96930C7B1CDC}">
      <dsp:nvSpPr>
        <dsp:cNvPr id="0" name=""/>
        <dsp:cNvSpPr/>
      </dsp:nvSpPr>
      <dsp:spPr>
        <a:xfrm>
          <a:off x="1122712" y="1820875"/>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50644" y="2060741"/>
        <a:ext cx="414311" cy="5154"/>
      </dsp:txXfrm>
    </dsp:sp>
    <dsp:sp modelId="{F53A2D15-C7C3-47E4-A2A5-677B9F1D3746}">
      <dsp:nvSpPr>
        <dsp:cNvPr id="0" name=""/>
        <dsp:cNvSpPr/>
      </dsp:nvSpPr>
      <dsp:spPr>
        <a:xfrm>
          <a:off x="8272267" y="47793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Colonist worried that their rights as British citizens would be taken away</a:t>
          </a:r>
        </a:p>
      </dsp:txBody>
      <dsp:txXfrm>
        <a:off x="8272267" y="477931"/>
        <a:ext cx="2241239" cy="1344743"/>
      </dsp:txXfrm>
    </dsp:sp>
    <dsp:sp modelId="{EB707D0E-5434-4BBD-983B-82D1435E8D32}">
      <dsp:nvSpPr>
        <dsp:cNvPr id="0" name=""/>
        <dsp:cNvSpPr/>
      </dsp:nvSpPr>
      <dsp:spPr>
        <a:xfrm>
          <a:off x="2241532" y="2964813"/>
          <a:ext cx="484885" cy="91440"/>
        </a:xfrm>
        <a:custGeom>
          <a:avLst/>
          <a:gdLst/>
          <a:ahLst/>
          <a:cxnLst/>
          <a:rect l="0" t="0" r="0" b="0"/>
          <a:pathLst>
            <a:path>
              <a:moveTo>
                <a:pt x="0" y="45720"/>
              </a:moveTo>
              <a:lnTo>
                <a:pt x="484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3007955"/>
        <a:ext cx="25774" cy="5154"/>
      </dsp:txXfrm>
    </dsp:sp>
    <dsp:sp modelId="{930B57B1-A942-4E12-8E2A-F6DFF0396FE2}">
      <dsp:nvSpPr>
        <dsp:cNvPr id="0" name=""/>
        <dsp:cNvSpPr/>
      </dsp:nvSpPr>
      <dsp:spPr>
        <a:xfrm>
          <a:off x="2092" y="233816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Specific Acts that angered the colonists</a:t>
          </a:r>
        </a:p>
      </dsp:txBody>
      <dsp:txXfrm>
        <a:off x="2092" y="2338161"/>
        <a:ext cx="2241239" cy="1344743"/>
      </dsp:txXfrm>
    </dsp:sp>
    <dsp:sp modelId="{B35F2A66-5398-479D-B037-153912489022}">
      <dsp:nvSpPr>
        <dsp:cNvPr id="0" name=""/>
        <dsp:cNvSpPr/>
      </dsp:nvSpPr>
      <dsp:spPr>
        <a:xfrm>
          <a:off x="4998257" y="2964813"/>
          <a:ext cx="484885" cy="91440"/>
        </a:xfrm>
        <a:custGeom>
          <a:avLst/>
          <a:gdLst/>
          <a:ahLst/>
          <a:cxnLst/>
          <a:rect l="0" t="0" r="0" b="0"/>
          <a:pathLst>
            <a:path>
              <a:moveTo>
                <a:pt x="0" y="45720"/>
              </a:moveTo>
              <a:lnTo>
                <a:pt x="484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3007955"/>
        <a:ext cx="25774" cy="5154"/>
      </dsp:txXfrm>
    </dsp:sp>
    <dsp:sp modelId="{AF6D7075-9E69-4E18-87D6-4E8B8930F62A}">
      <dsp:nvSpPr>
        <dsp:cNvPr id="0" name=""/>
        <dsp:cNvSpPr/>
      </dsp:nvSpPr>
      <dsp:spPr>
        <a:xfrm>
          <a:off x="2758817" y="233816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Great Britain raised taxes and took away colonial governments’ rights to try British officials charged with major crimes</a:t>
          </a:r>
        </a:p>
      </dsp:txBody>
      <dsp:txXfrm>
        <a:off x="2758817" y="2338161"/>
        <a:ext cx="2241239" cy="1344743"/>
      </dsp:txXfrm>
    </dsp:sp>
    <dsp:sp modelId="{23A5F683-66C5-40EF-91B4-387815CF9808}">
      <dsp:nvSpPr>
        <dsp:cNvPr id="0" name=""/>
        <dsp:cNvSpPr/>
      </dsp:nvSpPr>
      <dsp:spPr>
        <a:xfrm>
          <a:off x="7754982" y="2964813"/>
          <a:ext cx="484885" cy="91440"/>
        </a:xfrm>
        <a:custGeom>
          <a:avLst/>
          <a:gdLst/>
          <a:ahLst/>
          <a:cxnLst/>
          <a:rect l="0" t="0" r="0" b="0"/>
          <a:pathLst>
            <a:path>
              <a:moveTo>
                <a:pt x="0" y="45720"/>
              </a:moveTo>
              <a:lnTo>
                <a:pt x="484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84537" y="3007955"/>
        <a:ext cx="25774" cy="5154"/>
      </dsp:txXfrm>
    </dsp:sp>
    <dsp:sp modelId="{6F0D8A7C-7E45-4A96-8F8B-131F139442B1}">
      <dsp:nvSpPr>
        <dsp:cNvPr id="0" name=""/>
        <dsp:cNvSpPr/>
      </dsp:nvSpPr>
      <dsp:spPr>
        <a:xfrm>
          <a:off x="5515542" y="233816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Colonists’ interests in the province of Quebec</a:t>
          </a:r>
        </a:p>
      </dsp:txBody>
      <dsp:txXfrm>
        <a:off x="5515542" y="2338161"/>
        <a:ext cx="2241239" cy="1344743"/>
      </dsp:txXfrm>
    </dsp:sp>
    <dsp:sp modelId="{294C0AF9-BFD2-4582-8C3C-666EF322776A}">
      <dsp:nvSpPr>
        <dsp:cNvPr id="0" name=""/>
        <dsp:cNvSpPr/>
      </dsp:nvSpPr>
      <dsp:spPr>
        <a:xfrm>
          <a:off x="8272267" y="2338161"/>
          <a:ext cx="2241239" cy="13447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Extending the province of Quebec no longer allowed colonists to settle on those lands </a:t>
          </a:r>
        </a:p>
      </dsp:txBody>
      <dsp:txXfrm>
        <a:off x="8272267" y="2338161"/>
        <a:ext cx="2241239" cy="134474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7112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79268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173237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177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6827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01000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62130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63178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0890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32137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10432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4/16/2020</a:t>
            </a:fld>
            <a:endParaRPr lang="en-US" dirty="0"/>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57562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4/16/2020</a:t>
            </a:fld>
            <a:endParaRPr lang="en-US" dirty="0"/>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178228946"/>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photos/old-books-book-books-old-reading-123761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8.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B3F6F06-A72D-4442-A031-E1D2004CB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9AA67D">
              <a:alpha val="20000"/>
            </a:srgb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B7733E1B-2245-4234-9170-C420A92DD66D}"/>
              </a:ext>
            </a:extLst>
          </p:cNvPr>
          <p:cNvSpPr>
            <a:spLocks noGrp="1"/>
          </p:cNvSpPr>
          <p:nvPr>
            <p:ph type="ctrTitle"/>
          </p:nvPr>
        </p:nvSpPr>
        <p:spPr>
          <a:xfrm>
            <a:off x="5751094" y="750667"/>
            <a:ext cx="5602705" cy="2678333"/>
          </a:xfrm>
        </p:spPr>
        <p:txBody>
          <a:bodyPr anchor="b">
            <a:normAutofit/>
          </a:bodyPr>
          <a:lstStyle/>
          <a:p>
            <a:r>
              <a:rPr lang="en-US" sz="6000" dirty="0"/>
              <a:t>The Articles of Association</a:t>
            </a:r>
          </a:p>
        </p:txBody>
      </p:sp>
      <p:sp>
        <p:nvSpPr>
          <p:cNvPr id="3" name="Subtitle 2">
            <a:extLst>
              <a:ext uri="{FF2B5EF4-FFF2-40B4-BE49-F238E27FC236}">
                <a16:creationId xmlns:a16="http://schemas.microsoft.com/office/drawing/2014/main" id="{4933107E-4C2D-40DD-AA31-6D88137AE57F}"/>
              </a:ext>
            </a:extLst>
          </p:cNvPr>
          <p:cNvSpPr>
            <a:spLocks noGrp="1"/>
          </p:cNvSpPr>
          <p:nvPr>
            <p:ph type="subTitle" idx="1"/>
          </p:nvPr>
        </p:nvSpPr>
        <p:spPr>
          <a:xfrm>
            <a:off x="5751094" y="3572613"/>
            <a:ext cx="5602705" cy="850411"/>
          </a:xfrm>
        </p:spPr>
        <p:txBody>
          <a:bodyPr anchor="t">
            <a:normAutofit/>
          </a:bodyPr>
          <a:lstStyle/>
          <a:p>
            <a:r>
              <a:rPr lang="en-US" dirty="0"/>
              <a:t>Scavenger Hunt For Young Historians</a:t>
            </a:r>
          </a:p>
        </p:txBody>
      </p:sp>
      <p:pic>
        <p:nvPicPr>
          <p:cNvPr id="14" name="Picture 3">
            <a:extLst>
              <a:ext uri="{FF2B5EF4-FFF2-40B4-BE49-F238E27FC236}">
                <a16:creationId xmlns:a16="http://schemas.microsoft.com/office/drawing/2014/main" id="{127F18E4-69DC-45BC-A58B-9E38BA214EF0}"/>
              </a:ext>
            </a:extLst>
          </p:cNvPr>
          <p:cNvPicPr>
            <a:picLocks noChangeAspect="1"/>
          </p:cNvPicPr>
          <p:nvPr/>
        </p:nvPicPr>
        <p:blipFill rotWithShape="1">
          <a:blip r:embed="rId2"/>
          <a:srcRect t="14101" r="-1" b="971"/>
          <a:stretch/>
        </p:blipFill>
        <p:spPr>
          <a:xfrm>
            <a:off x="599414" y="3429000"/>
            <a:ext cx="4410736" cy="2481667"/>
          </a:xfrm>
          <a:prstGeom prst="rect">
            <a:avLst/>
          </a:prstGeom>
        </p:spPr>
      </p:pic>
    </p:spTree>
    <p:extLst>
      <p:ext uri="{BB962C8B-B14F-4D97-AF65-F5344CB8AC3E}">
        <p14:creationId xmlns:p14="http://schemas.microsoft.com/office/powerpoint/2010/main" val="88802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9AA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2DA1C73-F692-45DA-A601-AB915759DB46}"/>
              </a:ext>
            </a:extLst>
          </p:cNvPr>
          <p:cNvSpPr>
            <a:spLocks noGrp="1"/>
          </p:cNvSpPr>
          <p:nvPr>
            <p:ph type="title"/>
          </p:nvPr>
        </p:nvSpPr>
        <p:spPr>
          <a:xfrm>
            <a:off x="838199" y="1065749"/>
            <a:ext cx="4702629" cy="4726502"/>
          </a:xfrm>
        </p:spPr>
        <p:txBody>
          <a:bodyPr>
            <a:normAutofit/>
          </a:bodyPr>
          <a:lstStyle/>
          <a:p>
            <a:r>
              <a:rPr lang="en-US" sz="4400" dirty="0">
                <a:solidFill>
                  <a:srgbClr val="FFFFFF"/>
                </a:solidFill>
              </a:rPr>
              <a:t>Journals of the Continental Congress: Articles of Association</a:t>
            </a:r>
          </a:p>
        </p:txBody>
      </p:sp>
      <p:sp>
        <p:nvSpPr>
          <p:cNvPr id="3" name="Content Placeholder 2">
            <a:extLst>
              <a:ext uri="{FF2B5EF4-FFF2-40B4-BE49-F238E27FC236}">
                <a16:creationId xmlns:a16="http://schemas.microsoft.com/office/drawing/2014/main" id="{4E4FC9BD-3FF3-4719-8081-784EB8B3E0C7}"/>
              </a:ext>
            </a:extLst>
          </p:cNvPr>
          <p:cNvSpPr>
            <a:spLocks noGrp="1"/>
          </p:cNvSpPr>
          <p:nvPr>
            <p:ph idx="1"/>
          </p:nvPr>
        </p:nvSpPr>
        <p:spPr>
          <a:xfrm>
            <a:off x="7538022" y="713313"/>
            <a:ext cx="3815778" cy="5431376"/>
          </a:xfrm>
        </p:spPr>
        <p:txBody>
          <a:bodyPr anchor="ctr">
            <a:normAutofit/>
          </a:bodyPr>
          <a:lstStyle/>
          <a:p>
            <a:r>
              <a:rPr lang="en-US" sz="2000" dirty="0"/>
              <a:t>“…held in the city of Philadelphia, on the 5</a:t>
            </a:r>
            <a:r>
              <a:rPr lang="en-US" sz="2000" baseline="30000" dirty="0"/>
              <a:t>th</a:t>
            </a:r>
            <a:r>
              <a:rPr lang="en-US" sz="2000" dirty="0"/>
              <a:t> day of September 1774, avowing our allegiance to his majesty, our affection and regard for our fellow-subjects in Great-Britain and elsewhere….”</a:t>
            </a:r>
          </a:p>
        </p:txBody>
      </p:sp>
    </p:spTree>
    <p:extLst>
      <p:ext uri="{BB962C8B-B14F-4D97-AF65-F5344CB8AC3E}">
        <p14:creationId xmlns:p14="http://schemas.microsoft.com/office/powerpoint/2010/main" val="252279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883B-D112-4844-B7A2-B0125835E878}"/>
              </a:ext>
            </a:extLst>
          </p:cNvPr>
          <p:cNvSpPr>
            <a:spLocks noGrp="1"/>
          </p:cNvSpPr>
          <p:nvPr>
            <p:ph type="title"/>
          </p:nvPr>
        </p:nvSpPr>
        <p:spPr/>
        <p:txBody>
          <a:bodyPr/>
          <a:lstStyle/>
          <a:p>
            <a:r>
              <a:rPr lang="en-US" dirty="0"/>
              <a:t>Where was the Continental Congress held ?</a:t>
            </a:r>
          </a:p>
        </p:txBody>
      </p:sp>
      <p:sp>
        <p:nvSpPr>
          <p:cNvPr id="3" name="Content Placeholder 2">
            <a:extLst>
              <a:ext uri="{FF2B5EF4-FFF2-40B4-BE49-F238E27FC236}">
                <a16:creationId xmlns:a16="http://schemas.microsoft.com/office/drawing/2014/main" id="{890F1551-D1F8-4420-960D-52EAED484A7A}"/>
              </a:ext>
            </a:extLst>
          </p:cNvPr>
          <p:cNvSpPr>
            <a:spLocks noGrp="1"/>
          </p:cNvSpPr>
          <p:nvPr>
            <p:ph idx="1"/>
          </p:nvPr>
        </p:nvSpPr>
        <p:spPr/>
        <p:txBody>
          <a:bodyPr>
            <a:normAutofit fontScale="92500" lnSpcReduction="20000"/>
          </a:bodyPr>
          <a:lstStyle/>
          <a:p>
            <a:pPr marL="0" indent="0">
              <a:buNone/>
            </a:pPr>
            <a:r>
              <a:rPr lang="en-US" dirty="0"/>
              <a:t>A  The First Continental Congress was held at the Sons of the</a:t>
            </a:r>
          </a:p>
          <a:p>
            <a:pPr marL="0" indent="0">
              <a:buNone/>
            </a:pPr>
            <a:r>
              <a:rPr lang="en-US" dirty="0"/>
              <a:t>     American Revolution Headquarters in Kentucky.</a:t>
            </a:r>
          </a:p>
          <a:p>
            <a:endParaRPr lang="en-US" dirty="0"/>
          </a:p>
          <a:p>
            <a:pPr marL="0" indent="0">
              <a:buNone/>
            </a:pPr>
            <a:r>
              <a:rPr lang="en-US" dirty="0"/>
              <a:t>B  The First Continental Congress was held at George  	  	        </a:t>
            </a:r>
          </a:p>
          <a:p>
            <a:pPr marL="0" indent="0">
              <a:buNone/>
            </a:pPr>
            <a:r>
              <a:rPr lang="en-US" dirty="0"/>
              <a:t>     Washington’s Mount Vernon home           </a:t>
            </a:r>
          </a:p>
          <a:p>
            <a:endParaRPr lang="en-US" dirty="0"/>
          </a:p>
          <a:p>
            <a:pPr marL="0" indent="0">
              <a:buNone/>
            </a:pPr>
            <a:r>
              <a:rPr lang="en-US" dirty="0"/>
              <a:t>C Continental Congress was held at Carpenters Hall in</a:t>
            </a:r>
          </a:p>
          <a:p>
            <a:pPr marL="0" indent="0">
              <a:buNone/>
            </a:pPr>
            <a:r>
              <a:rPr lang="en-US" dirty="0"/>
              <a:t>    Philadelphia</a:t>
            </a:r>
          </a:p>
          <a:p>
            <a:pPr marL="0" indent="0">
              <a:buNone/>
            </a:pPr>
            <a:r>
              <a:rPr lang="en-US" dirty="0"/>
              <a:t>    </a:t>
            </a:r>
          </a:p>
          <a:p>
            <a:endParaRPr lang="en-US" dirty="0"/>
          </a:p>
          <a:p>
            <a:endParaRPr lang="en-US" dirty="0"/>
          </a:p>
        </p:txBody>
      </p:sp>
      <p:pic>
        <p:nvPicPr>
          <p:cNvPr id="8" name="Picture 7" descr="A close up of a logo&#10;&#10;Description automatically generated">
            <a:extLst>
              <a:ext uri="{FF2B5EF4-FFF2-40B4-BE49-F238E27FC236}">
                <a16:creationId xmlns:a16="http://schemas.microsoft.com/office/drawing/2014/main" id="{96EE4C68-E768-4181-BB6A-13898B19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690688"/>
            <a:ext cx="1036320" cy="1549095"/>
          </a:xfrm>
          <a:prstGeom prst="rect">
            <a:avLst/>
          </a:prstGeom>
        </p:spPr>
      </p:pic>
      <p:pic>
        <p:nvPicPr>
          <p:cNvPr id="9" name="Picture 8" descr="A close up of a logo&#10;&#10;Description automatically generated">
            <a:extLst>
              <a:ext uri="{FF2B5EF4-FFF2-40B4-BE49-F238E27FC236}">
                <a16:creationId xmlns:a16="http://schemas.microsoft.com/office/drawing/2014/main" id="{E9BBE1AB-A38F-46DB-B6D3-07448484C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8" y="3033851"/>
            <a:ext cx="1036320" cy="1549095"/>
          </a:xfrm>
          <a:prstGeom prst="rect">
            <a:avLst/>
          </a:prstGeom>
        </p:spPr>
      </p:pic>
      <p:pic>
        <p:nvPicPr>
          <p:cNvPr id="10" name="Picture 9" descr="A close up of a logo&#10;&#10;Description automatically generated">
            <a:extLst>
              <a:ext uri="{FF2B5EF4-FFF2-40B4-BE49-F238E27FC236}">
                <a16:creationId xmlns:a16="http://schemas.microsoft.com/office/drawing/2014/main" id="{BE3ADDC7-ACA2-4D3F-9EC6-D4D92CF80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4623105"/>
            <a:ext cx="1036320" cy="1549095"/>
          </a:xfrm>
          <a:prstGeom prst="rect">
            <a:avLst/>
          </a:prstGeom>
        </p:spPr>
      </p:pic>
    </p:spTree>
    <p:extLst>
      <p:ext uri="{BB962C8B-B14F-4D97-AF65-F5344CB8AC3E}">
        <p14:creationId xmlns:p14="http://schemas.microsoft.com/office/powerpoint/2010/main" val="30177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2FF87-8F61-4415-B4F6-D9C177BABD2D}"/>
              </a:ext>
            </a:extLst>
          </p:cNvPr>
          <p:cNvSpPr>
            <a:spLocks noGrp="1"/>
          </p:cNvSpPr>
          <p:nvPr>
            <p:ph type="title"/>
          </p:nvPr>
        </p:nvSpPr>
        <p:spPr>
          <a:xfrm>
            <a:off x="838201" y="365125"/>
            <a:ext cx="3816095" cy="1671493"/>
          </a:xfrm>
        </p:spPr>
        <p:txBody>
          <a:bodyPr vert="horz" lIns="91440" tIns="45720" rIns="91440" bIns="45720" rtlCol="0">
            <a:normAutofit fontScale="90000"/>
          </a:bodyPr>
          <a:lstStyle/>
          <a:p>
            <a:r>
              <a:rPr lang="en-US" sz="3100"/>
              <a:t>Where The Articles of Association were written</a:t>
            </a:r>
          </a:p>
        </p:txBody>
      </p:sp>
      <p:sp>
        <p:nvSpPr>
          <p:cNvPr id="25" name="Content Placeholder 24">
            <a:extLst>
              <a:ext uri="{FF2B5EF4-FFF2-40B4-BE49-F238E27FC236}">
                <a16:creationId xmlns:a16="http://schemas.microsoft.com/office/drawing/2014/main" id="{D17E6611-71AE-436B-B6C0-A8AFDC65B68A}"/>
              </a:ext>
            </a:extLst>
          </p:cNvPr>
          <p:cNvSpPr>
            <a:spLocks noGrp="1"/>
          </p:cNvSpPr>
          <p:nvPr>
            <p:ph idx="1"/>
          </p:nvPr>
        </p:nvSpPr>
        <p:spPr>
          <a:xfrm>
            <a:off x="838201" y="2333297"/>
            <a:ext cx="3816096" cy="3843666"/>
          </a:xfrm>
        </p:spPr>
        <p:txBody>
          <a:bodyPr>
            <a:normAutofit/>
          </a:bodyPr>
          <a:lstStyle/>
          <a:p>
            <a:r>
              <a:rPr lang="en-US" sz="2000" b="1" dirty="0"/>
              <a:t>The First Continental Congress met at Carpenters Hall in Philadelphia</a:t>
            </a:r>
          </a:p>
          <a:p>
            <a:endParaRPr lang="en-US" sz="2000" dirty="0"/>
          </a:p>
        </p:txBody>
      </p:sp>
      <p:pic>
        <p:nvPicPr>
          <p:cNvPr id="5" name="Content Placeholder 4" descr="A close up of a church&#10;&#10;Description automatically generated">
            <a:extLst>
              <a:ext uri="{FF2B5EF4-FFF2-40B4-BE49-F238E27FC236}">
                <a16:creationId xmlns:a16="http://schemas.microsoft.com/office/drawing/2014/main" id="{4727631E-7B03-4BB6-ADE7-DEC9FDAA641C}"/>
              </a:ext>
            </a:extLst>
          </p:cNvPr>
          <p:cNvPicPr>
            <a:picLocks noChangeAspect="1"/>
          </p:cNvPicPr>
          <p:nvPr/>
        </p:nvPicPr>
        <p:blipFill rotWithShape="1">
          <a:blip r:embed="rId2">
            <a:extLst>
              <a:ext uri="{28A0092B-C50C-407E-A947-70E740481C1C}">
                <a14:useLocalDpi xmlns:a14="http://schemas.microsoft.com/office/drawing/2010/main" val="0"/>
              </a:ext>
            </a:extLst>
          </a:blip>
          <a:srcRect t="24109" b="16465"/>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10453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683-DF8D-4B33-971A-052E9ADEFFC2}"/>
              </a:ext>
            </a:extLst>
          </p:cNvPr>
          <p:cNvSpPr>
            <a:spLocks noGrp="1"/>
          </p:cNvSpPr>
          <p:nvPr>
            <p:ph type="title"/>
          </p:nvPr>
        </p:nvSpPr>
        <p:spPr/>
        <p:txBody>
          <a:bodyPr/>
          <a:lstStyle/>
          <a:p>
            <a:r>
              <a:rPr lang="en-US" dirty="0"/>
              <a:t>What did the delegates mean by “Great-Britain and elsewhere?</a:t>
            </a:r>
          </a:p>
        </p:txBody>
      </p:sp>
      <p:sp>
        <p:nvSpPr>
          <p:cNvPr id="3" name="Content Placeholder 2">
            <a:extLst>
              <a:ext uri="{FF2B5EF4-FFF2-40B4-BE49-F238E27FC236}">
                <a16:creationId xmlns:a16="http://schemas.microsoft.com/office/drawing/2014/main" id="{9C3AA0C8-F559-4F52-A2AE-DD2055DAA429}"/>
              </a:ext>
            </a:extLst>
          </p:cNvPr>
          <p:cNvSpPr>
            <a:spLocks noGrp="1"/>
          </p:cNvSpPr>
          <p:nvPr>
            <p:ph idx="1"/>
          </p:nvPr>
        </p:nvSpPr>
        <p:spPr/>
        <p:txBody>
          <a:bodyPr>
            <a:normAutofit fontScale="92500" lnSpcReduction="20000"/>
          </a:bodyPr>
          <a:lstStyle/>
          <a:p>
            <a:pPr marL="0" indent="0">
              <a:buNone/>
            </a:pPr>
            <a:r>
              <a:rPr lang="en-US" dirty="0"/>
              <a:t>A  Delegates felt great affection and respect for any</a:t>
            </a:r>
          </a:p>
          <a:p>
            <a:pPr marL="0" indent="0">
              <a:buNone/>
            </a:pPr>
            <a:r>
              <a:rPr lang="en-US" dirty="0"/>
              <a:t>    person who liked King George III of Great-Britain</a:t>
            </a:r>
          </a:p>
          <a:p>
            <a:endParaRPr lang="en-US" dirty="0"/>
          </a:p>
          <a:p>
            <a:pPr marL="0" indent="0">
              <a:buNone/>
            </a:pPr>
            <a:r>
              <a:rPr lang="en-US" dirty="0"/>
              <a:t>B  Delegates, as British subjects, felt great affection and respect</a:t>
            </a:r>
          </a:p>
          <a:p>
            <a:pPr marL="0" indent="0">
              <a:buNone/>
            </a:pPr>
            <a:r>
              <a:rPr lang="en-US" dirty="0"/>
              <a:t>    for other British subjects living in Great Britain and the British</a:t>
            </a:r>
          </a:p>
          <a:p>
            <a:pPr marL="0" indent="0">
              <a:buNone/>
            </a:pPr>
            <a:r>
              <a:rPr lang="en-US" dirty="0"/>
              <a:t>    colonies of Ireland and the West Indies</a:t>
            </a:r>
          </a:p>
          <a:p>
            <a:endParaRPr lang="en-US" dirty="0"/>
          </a:p>
          <a:p>
            <a:pPr marL="0" indent="0">
              <a:buNone/>
            </a:pPr>
            <a:r>
              <a:rPr lang="en-US" dirty="0"/>
              <a:t>C  Delegates felt great affection and respect for those</a:t>
            </a:r>
          </a:p>
          <a:p>
            <a:pPr marL="0" indent="0">
              <a:buNone/>
            </a:pPr>
            <a:r>
              <a:rPr lang="en-US" dirty="0"/>
              <a:t>     attending other colonial meetings</a:t>
            </a:r>
          </a:p>
          <a:p>
            <a:endParaRPr lang="en-US" dirty="0"/>
          </a:p>
          <a:p>
            <a:endParaRPr lang="en-US" dirty="0"/>
          </a:p>
        </p:txBody>
      </p:sp>
      <p:pic>
        <p:nvPicPr>
          <p:cNvPr id="8" name="Picture 7" descr="A close up of a logo&#10;&#10;Description automatically generated">
            <a:extLst>
              <a:ext uri="{FF2B5EF4-FFF2-40B4-BE49-F238E27FC236}">
                <a16:creationId xmlns:a16="http://schemas.microsoft.com/office/drawing/2014/main" id="{D469C0FE-DCB7-4ABA-92B0-A99B5EA1E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950"/>
            <a:ext cx="838200" cy="1453210"/>
          </a:xfrm>
          <a:prstGeom prst="rect">
            <a:avLst/>
          </a:prstGeom>
        </p:spPr>
      </p:pic>
      <p:pic>
        <p:nvPicPr>
          <p:cNvPr id="9" name="Picture 8" descr="A close up of a logo&#10;&#10;Description automatically generated">
            <a:extLst>
              <a:ext uri="{FF2B5EF4-FFF2-40B4-BE49-F238E27FC236}">
                <a16:creationId xmlns:a16="http://schemas.microsoft.com/office/drawing/2014/main" id="{E2259AE2-DBB1-47D5-A0C7-E845E5DBF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1970"/>
            <a:ext cx="838200" cy="1453210"/>
          </a:xfrm>
          <a:prstGeom prst="rect">
            <a:avLst/>
          </a:prstGeom>
        </p:spPr>
      </p:pic>
      <p:pic>
        <p:nvPicPr>
          <p:cNvPr id="10" name="Picture 9" descr="A close up of a logo&#10;&#10;Description automatically generated">
            <a:extLst>
              <a:ext uri="{FF2B5EF4-FFF2-40B4-BE49-F238E27FC236}">
                <a16:creationId xmlns:a16="http://schemas.microsoft.com/office/drawing/2014/main" id="{E1615AA0-98AD-4C3C-BEFC-8A181381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9665"/>
            <a:ext cx="838200" cy="1453210"/>
          </a:xfrm>
          <a:prstGeom prst="rect">
            <a:avLst/>
          </a:prstGeom>
        </p:spPr>
      </p:pic>
    </p:spTree>
    <p:extLst>
      <p:ext uri="{BB962C8B-B14F-4D97-AF65-F5344CB8AC3E}">
        <p14:creationId xmlns:p14="http://schemas.microsoft.com/office/powerpoint/2010/main" val="206405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48A6E-0A1B-4219-A5D4-D65DBA5EDED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800"/>
              <a:t>King of Great Britain George William Frederick III</a:t>
            </a:r>
          </a:p>
        </p:txBody>
      </p:sp>
      <p:sp>
        <p:nvSpPr>
          <p:cNvPr id="9" name="Content Placeholder 8">
            <a:extLst>
              <a:ext uri="{FF2B5EF4-FFF2-40B4-BE49-F238E27FC236}">
                <a16:creationId xmlns:a16="http://schemas.microsoft.com/office/drawing/2014/main" id="{B54A2FA5-11AF-4503-BB05-B1F9203F4C27}"/>
              </a:ext>
            </a:extLst>
          </p:cNvPr>
          <p:cNvSpPr>
            <a:spLocks noGrp="1"/>
          </p:cNvSpPr>
          <p:nvPr>
            <p:ph idx="1"/>
          </p:nvPr>
        </p:nvSpPr>
        <p:spPr>
          <a:xfrm>
            <a:off x="643467" y="5277684"/>
            <a:ext cx="4620584" cy="775494"/>
          </a:xfrm>
        </p:spPr>
        <p:txBody>
          <a:bodyPr vert="horz" lIns="91440" tIns="45720" rIns="91440" bIns="45720" rtlCol="0">
            <a:normAutofit/>
          </a:bodyPr>
          <a:lstStyle/>
          <a:p>
            <a:pPr marL="0" indent="0">
              <a:lnSpc>
                <a:spcPct val="90000"/>
              </a:lnSpc>
              <a:buNone/>
            </a:pPr>
            <a:r>
              <a:rPr lang="en-US" sz="2400" cap="all" dirty="0"/>
              <a:t>George III was also King of Ireland</a:t>
            </a:r>
          </a:p>
        </p:txBody>
      </p:sp>
      <p:pic>
        <p:nvPicPr>
          <p:cNvPr id="5" name="Content Placeholder 4" descr="A person wearing a costume&#10;&#10;Description automatically generated">
            <a:extLst>
              <a:ext uri="{FF2B5EF4-FFF2-40B4-BE49-F238E27FC236}">
                <a16:creationId xmlns:a16="http://schemas.microsoft.com/office/drawing/2014/main" id="{7FC409BF-77A6-4A76-A973-03C4B07333CB}"/>
              </a:ext>
            </a:extLst>
          </p:cNvPr>
          <p:cNvPicPr>
            <a:picLocks noChangeAspect="1"/>
          </p:cNvPicPr>
          <p:nvPr/>
        </p:nvPicPr>
        <p:blipFill rotWithShape="1">
          <a:blip r:embed="rId2">
            <a:extLst>
              <a:ext uri="{28A0092B-C50C-407E-A947-70E740481C1C}">
                <a14:useLocalDpi xmlns:a14="http://schemas.microsoft.com/office/drawing/2010/main" val="0"/>
              </a:ext>
            </a:extLst>
          </a:blip>
          <a:srcRect r="-1" b="206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9899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9AA6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5F8BF69-6BB1-46EF-9F29-6394AD2267BC}"/>
              </a:ext>
            </a:extLst>
          </p:cNvPr>
          <p:cNvSpPr>
            <a:spLocks noGrp="1"/>
          </p:cNvSpPr>
          <p:nvPr>
            <p:ph type="title"/>
          </p:nvPr>
        </p:nvSpPr>
        <p:spPr>
          <a:xfrm>
            <a:off x="838200" y="365125"/>
            <a:ext cx="10515600" cy="1325563"/>
          </a:xfrm>
        </p:spPr>
        <p:txBody>
          <a:bodyPr>
            <a:normAutofit/>
          </a:bodyPr>
          <a:lstStyle/>
          <a:p>
            <a:r>
              <a:rPr lang="en-US" dirty="0"/>
              <a:t>Quill Pen Tally  </a:t>
            </a:r>
          </a:p>
        </p:txBody>
      </p:sp>
      <p:graphicFrame>
        <p:nvGraphicFramePr>
          <p:cNvPr id="5" name="Content Placeholder 2">
            <a:extLst>
              <a:ext uri="{FF2B5EF4-FFF2-40B4-BE49-F238E27FC236}">
                <a16:creationId xmlns:a16="http://schemas.microsoft.com/office/drawing/2014/main" id="{E7BADA0E-A120-41A7-84F9-D023A1839588}"/>
              </a:ext>
            </a:extLst>
          </p:cNvPr>
          <p:cNvGraphicFramePr>
            <a:graphicFrameLocks noGrp="1"/>
          </p:cNvGraphicFramePr>
          <p:nvPr>
            <p:ph idx="1"/>
            <p:extLst>
              <p:ext uri="{D42A27DB-BD31-4B8C-83A1-F6EECF244321}">
                <p14:modId xmlns:p14="http://schemas.microsoft.com/office/powerpoint/2010/main" val="3076108076"/>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FDC21151-F270-4521-AE65-DD5D00F13A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0872" y="544986"/>
            <a:ext cx="2657331" cy="1561153"/>
          </a:xfrm>
          <a:prstGeom prst="rect">
            <a:avLst/>
          </a:prstGeom>
        </p:spPr>
      </p:pic>
    </p:spTree>
    <p:extLst>
      <p:ext uri="{BB962C8B-B14F-4D97-AF65-F5344CB8AC3E}">
        <p14:creationId xmlns:p14="http://schemas.microsoft.com/office/powerpoint/2010/main" val="311559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9AA6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982351E-D1EE-4C66-9EB8-ACCEB33072F0}"/>
              </a:ext>
            </a:extLst>
          </p:cNvPr>
          <p:cNvSpPr>
            <a:spLocks noGrp="1"/>
          </p:cNvSpPr>
          <p:nvPr>
            <p:ph type="title"/>
          </p:nvPr>
        </p:nvSpPr>
        <p:spPr>
          <a:xfrm>
            <a:off x="838200" y="365125"/>
            <a:ext cx="10515600" cy="1325563"/>
          </a:xfrm>
        </p:spPr>
        <p:txBody>
          <a:bodyPr>
            <a:normAutofit/>
          </a:bodyPr>
          <a:lstStyle/>
          <a:p>
            <a:r>
              <a:rPr lang="en-US" dirty="0"/>
              <a:t>What We Have Discovered</a:t>
            </a:r>
          </a:p>
        </p:txBody>
      </p:sp>
      <p:graphicFrame>
        <p:nvGraphicFramePr>
          <p:cNvPr id="5" name="Content Placeholder 2">
            <a:extLst>
              <a:ext uri="{FF2B5EF4-FFF2-40B4-BE49-F238E27FC236}">
                <a16:creationId xmlns:a16="http://schemas.microsoft.com/office/drawing/2014/main" id="{DD190C0B-D3F9-47A5-A789-380B5A0F3829}"/>
              </a:ext>
            </a:extLst>
          </p:cNvPr>
          <p:cNvGraphicFramePr>
            <a:graphicFrameLocks noGrp="1"/>
          </p:cNvGraphicFramePr>
          <p:nvPr>
            <p:ph idx="1"/>
            <p:extLst>
              <p:ext uri="{D42A27DB-BD31-4B8C-83A1-F6EECF244321}">
                <p14:modId xmlns:p14="http://schemas.microsoft.com/office/powerpoint/2010/main" val="3103183068"/>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41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03020A-57FB-46B0-9F9F-1DAF73DF5A15}"/>
              </a:ext>
            </a:extLst>
          </p:cNvPr>
          <p:cNvSpPr>
            <a:spLocks noGrp="1"/>
          </p:cNvSpPr>
          <p:nvPr>
            <p:ph type="title"/>
          </p:nvPr>
        </p:nvSpPr>
        <p:spPr>
          <a:xfrm>
            <a:off x="838200" y="365125"/>
            <a:ext cx="10515600" cy="930275"/>
          </a:xfrm>
        </p:spPr>
        <p:txBody>
          <a:bodyPr>
            <a:normAutofit/>
          </a:bodyPr>
          <a:lstStyle/>
          <a:p>
            <a:r>
              <a:rPr lang="en-US" dirty="0">
                <a:solidFill>
                  <a:schemeClr val="bg1"/>
                </a:solidFill>
              </a:rPr>
              <a:t>Document Clue # 2</a:t>
            </a:r>
          </a:p>
        </p:txBody>
      </p:sp>
      <p:graphicFrame>
        <p:nvGraphicFramePr>
          <p:cNvPr id="5" name="Content Placeholder 2">
            <a:extLst>
              <a:ext uri="{FF2B5EF4-FFF2-40B4-BE49-F238E27FC236}">
                <a16:creationId xmlns:a16="http://schemas.microsoft.com/office/drawing/2014/main" id="{C5886C18-8E87-43BC-9F0C-7365ACE5C0E4}"/>
              </a:ext>
            </a:extLst>
          </p:cNvPr>
          <p:cNvGraphicFramePr>
            <a:graphicFrameLocks noGrp="1"/>
          </p:cNvGraphicFramePr>
          <p:nvPr>
            <p:ph idx="1"/>
            <p:extLst>
              <p:ext uri="{D42A27DB-BD31-4B8C-83A1-F6EECF244321}">
                <p14:modId xmlns:p14="http://schemas.microsoft.com/office/powerpoint/2010/main" val="1749641648"/>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75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9AA67D"/>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4C22C73-D07D-4AD9-BC5A-BAC96ADD30E5}"/>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Journals of the Continental Congress:</a:t>
            </a:r>
            <a:br>
              <a:rPr lang="en-US" dirty="0">
                <a:solidFill>
                  <a:srgbClr val="FFFFFF"/>
                </a:solidFill>
              </a:rPr>
            </a:br>
            <a:br>
              <a:rPr lang="en-US" dirty="0">
                <a:solidFill>
                  <a:srgbClr val="FFFFFF"/>
                </a:solidFill>
              </a:rPr>
            </a:br>
            <a:r>
              <a:rPr lang="en-US" dirty="0">
                <a:solidFill>
                  <a:srgbClr val="FFFFFF"/>
                </a:solidFill>
              </a:rPr>
              <a:t>The Articles    	of Association</a:t>
            </a:r>
          </a:p>
        </p:txBody>
      </p:sp>
      <p:sp>
        <p:nvSpPr>
          <p:cNvPr id="3" name="Content Placeholder 2">
            <a:extLst>
              <a:ext uri="{FF2B5EF4-FFF2-40B4-BE49-F238E27FC236}">
                <a16:creationId xmlns:a16="http://schemas.microsoft.com/office/drawing/2014/main" id="{FE56F869-D519-4835-BE38-F51144281DC2}"/>
              </a:ext>
            </a:extLst>
          </p:cNvPr>
          <p:cNvSpPr>
            <a:spLocks noGrp="1"/>
          </p:cNvSpPr>
          <p:nvPr>
            <p:ph idx="1"/>
          </p:nvPr>
        </p:nvSpPr>
        <p:spPr>
          <a:xfrm>
            <a:off x="6095999" y="713313"/>
            <a:ext cx="5257801" cy="5431376"/>
          </a:xfrm>
        </p:spPr>
        <p:txBody>
          <a:bodyPr anchor="ctr">
            <a:normAutofit/>
          </a:bodyPr>
          <a:lstStyle/>
          <a:p>
            <a:endParaRPr lang="en-US" sz="2000" dirty="0"/>
          </a:p>
          <a:p>
            <a:r>
              <a:rPr lang="en-US" sz="2000" dirty="0"/>
              <a:t>“”affected with the deepest anxiety, and most alarming apprehensions, at those grievances and distresses, with which his Majesty’s American subjects are oppressed…”</a:t>
            </a:r>
          </a:p>
        </p:txBody>
      </p:sp>
    </p:spTree>
    <p:extLst>
      <p:ext uri="{BB962C8B-B14F-4D97-AF65-F5344CB8AC3E}">
        <p14:creationId xmlns:p14="http://schemas.microsoft.com/office/powerpoint/2010/main" val="348410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E8D7-6226-4F6A-BB14-9FE170AB87B8}"/>
              </a:ext>
            </a:extLst>
          </p:cNvPr>
          <p:cNvSpPr>
            <a:spLocks noGrp="1"/>
          </p:cNvSpPr>
          <p:nvPr>
            <p:ph type="title"/>
          </p:nvPr>
        </p:nvSpPr>
        <p:spPr/>
        <p:txBody>
          <a:bodyPr>
            <a:normAutofit/>
          </a:bodyPr>
          <a:lstStyle/>
          <a:p>
            <a:r>
              <a:rPr lang="en-US" dirty="0"/>
              <a:t>How do the colonists currently feel about life in the thirteen colonies?</a:t>
            </a:r>
          </a:p>
        </p:txBody>
      </p:sp>
      <p:sp>
        <p:nvSpPr>
          <p:cNvPr id="3" name="Content Placeholder 2">
            <a:extLst>
              <a:ext uri="{FF2B5EF4-FFF2-40B4-BE49-F238E27FC236}">
                <a16:creationId xmlns:a16="http://schemas.microsoft.com/office/drawing/2014/main" id="{CE83EBE9-5E33-4F7A-B0BA-1A196D7D4AB4}"/>
              </a:ext>
            </a:extLst>
          </p:cNvPr>
          <p:cNvSpPr>
            <a:spLocks noGrp="1"/>
          </p:cNvSpPr>
          <p:nvPr>
            <p:ph idx="1"/>
          </p:nvPr>
        </p:nvSpPr>
        <p:spPr>
          <a:xfrm>
            <a:off x="838200" y="1992630"/>
            <a:ext cx="10515600" cy="4160520"/>
          </a:xfrm>
        </p:spPr>
        <p:txBody>
          <a:bodyPr>
            <a:normAutofit lnSpcReduction="10000"/>
          </a:bodyPr>
          <a:lstStyle/>
          <a:p>
            <a:pPr marL="0" indent="0">
              <a:buNone/>
            </a:pPr>
            <a:r>
              <a:rPr lang="en-US" dirty="0"/>
              <a:t>A  Colonists were tired and wanted King George III to stop</a:t>
            </a:r>
          </a:p>
          <a:p>
            <a:pPr marL="0" indent="0">
              <a:buNone/>
            </a:pPr>
            <a:r>
              <a:rPr lang="en-US" dirty="0"/>
              <a:t>     making them work so hard</a:t>
            </a:r>
          </a:p>
          <a:p>
            <a:endParaRPr lang="en-US" dirty="0"/>
          </a:p>
          <a:p>
            <a:pPr marL="0" indent="0">
              <a:buNone/>
            </a:pPr>
            <a:r>
              <a:rPr lang="en-US" dirty="0"/>
              <a:t>B  Colonists were worried about who won the last election</a:t>
            </a:r>
          </a:p>
          <a:p>
            <a:pPr marL="0" indent="0">
              <a:buNone/>
            </a:pPr>
            <a:r>
              <a:rPr lang="en-US" dirty="0"/>
              <a:t>     in Parliament</a:t>
            </a:r>
          </a:p>
          <a:p>
            <a:endParaRPr lang="en-US" dirty="0"/>
          </a:p>
          <a:p>
            <a:pPr marL="0" indent="0">
              <a:buNone/>
            </a:pPr>
            <a:r>
              <a:rPr lang="en-US" dirty="0"/>
              <a:t>C  Colonists were sad, angry and confused that as loyal</a:t>
            </a:r>
          </a:p>
          <a:p>
            <a:pPr marL="0" indent="0">
              <a:buNone/>
            </a:pPr>
            <a:r>
              <a:rPr lang="en-US" dirty="0"/>
              <a:t>     British subjects Parliament was treating them so badly</a:t>
            </a:r>
          </a:p>
        </p:txBody>
      </p:sp>
      <p:pic>
        <p:nvPicPr>
          <p:cNvPr id="8" name="Picture 7" descr="A close up of a logo&#10;&#10;Description automatically generated">
            <a:extLst>
              <a:ext uri="{FF2B5EF4-FFF2-40B4-BE49-F238E27FC236}">
                <a16:creationId xmlns:a16="http://schemas.microsoft.com/office/drawing/2014/main" id="{034610BC-5F8A-4E24-A44F-5739CCE2D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786"/>
            <a:ext cx="960120" cy="1402410"/>
          </a:xfrm>
          <a:prstGeom prst="rect">
            <a:avLst/>
          </a:prstGeom>
        </p:spPr>
      </p:pic>
      <p:pic>
        <p:nvPicPr>
          <p:cNvPr id="9" name="Picture 8" descr="A close up of a logo&#10;&#10;Description automatically generated">
            <a:extLst>
              <a:ext uri="{FF2B5EF4-FFF2-40B4-BE49-F238E27FC236}">
                <a16:creationId xmlns:a16="http://schemas.microsoft.com/office/drawing/2014/main" id="{8A8C9FC5-49D8-42FA-90D5-644A59A8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196"/>
            <a:ext cx="960120" cy="1402410"/>
          </a:xfrm>
          <a:prstGeom prst="rect">
            <a:avLst/>
          </a:prstGeom>
        </p:spPr>
      </p:pic>
      <p:pic>
        <p:nvPicPr>
          <p:cNvPr id="10" name="Picture 9" descr="A close up of a logo&#10;&#10;Description automatically generated">
            <a:extLst>
              <a:ext uri="{FF2B5EF4-FFF2-40B4-BE49-F238E27FC236}">
                <a16:creationId xmlns:a16="http://schemas.microsoft.com/office/drawing/2014/main" id="{860AE9D1-9190-4315-8CB0-E6935FF3E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4548"/>
            <a:ext cx="960120" cy="1402410"/>
          </a:xfrm>
          <a:prstGeom prst="rect">
            <a:avLst/>
          </a:prstGeom>
        </p:spPr>
      </p:pic>
    </p:spTree>
    <p:extLst>
      <p:ext uri="{BB962C8B-B14F-4D97-AF65-F5344CB8AC3E}">
        <p14:creationId xmlns:p14="http://schemas.microsoft.com/office/powerpoint/2010/main" val="255131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7BE08-939D-4582-BD2D-A14A9A37B411}"/>
              </a:ext>
            </a:extLst>
          </p:cNvPr>
          <p:cNvSpPr>
            <a:spLocks noGrp="1"/>
          </p:cNvSpPr>
          <p:nvPr>
            <p:ph type="title"/>
          </p:nvPr>
        </p:nvSpPr>
        <p:spPr>
          <a:xfrm>
            <a:off x="6513788" y="365125"/>
            <a:ext cx="4840010" cy="1807305"/>
          </a:xfrm>
        </p:spPr>
        <p:txBody>
          <a:bodyPr vert="horz" lIns="91440" tIns="45720" rIns="91440" bIns="45720" rtlCol="0">
            <a:normAutofit/>
          </a:bodyPr>
          <a:lstStyle/>
          <a:p>
            <a:r>
              <a:rPr lang="en-US" dirty="0"/>
              <a:t>What You Will Discover</a:t>
            </a:r>
          </a:p>
        </p:txBody>
      </p:sp>
      <p:pic>
        <p:nvPicPr>
          <p:cNvPr id="5" name="Content Placeholder 4" descr="A wooden table&#10;&#10;Description automatically generated">
            <a:extLst>
              <a:ext uri="{FF2B5EF4-FFF2-40B4-BE49-F238E27FC236}">
                <a16:creationId xmlns:a16="http://schemas.microsoft.com/office/drawing/2014/main" id="{4862040C-97FF-4F95-BCCC-141C3283BA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081" r="12385"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8" name="Content Placeholder 17">
            <a:extLst>
              <a:ext uri="{FF2B5EF4-FFF2-40B4-BE49-F238E27FC236}">
                <a16:creationId xmlns:a16="http://schemas.microsoft.com/office/drawing/2014/main" id="{3634D10B-B09D-45B7-A8FD-0D9A92056978}"/>
              </a:ext>
            </a:extLst>
          </p:cNvPr>
          <p:cNvSpPr>
            <a:spLocks noGrp="1"/>
          </p:cNvSpPr>
          <p:nvPr>
            <p:ph idx="1"/>
          </p:nvPr>
        </p:nvSpPr>
        <p:spPr>
          <a:xfrm>
            <a:off x="6513788" y="2333297"/>
            <a:ext cx="4840010" cy="3843666"/>
          </a:xfrm>
        </p:spPr>
        <p:txBody>
          <a:bodyPr>
            <a:normAutofit/>
          </a:bodyPr>
          <a:lstStyle/>
          <a:p>
            <a:r>
              <a:rPr lang="en-US" sz="2000" dirty="0"/>
              <a:t>Why it was written</a:t>
            </a:r>
          </a:p>
          <a:p>
            <a:r>
              <a:rPr lang="en-US" sz="2000" dirty="0"/>
              <a:t>Why they wrote it</a:t>
            </a:r>
          </a:p>
          <a:p>
            <a:r>
              <a:rPr lang="en-US" sz="2000" dirty="0"/>
              <a:t>Who were the authors</a:t>
            </a:r>
          </a:p>
          <a:p>
            <a:r>
              <a:rPr lang="en-US" sz="2000" dirty="0"/>
              <a:t>Where did they write the document</a:t>
            </a:r>
          </a:p>
          <a:p>
            <a:r>
              <a:rPr lang="en-US" sz="2000" dirty="0"/>
              <a:t>What did they hope to accomplish</a:t>
            </a:r>
          </a:p>
          <a:p>
            <a:r>
              <a:rPr lang="en-US" sz="2000" dirty="0"/>
              <a:t>Topics you still discuss today</a:t>
            </a:r>
          </a:p>
          <a:p>
            <a:endParaRPr lang="en-US" sz="2000" dirty="0"/>
          </a:p>
        </p:txBody>
      </p:sp>
    </p:spTree>
    <p:extLst>
      <p:ext uri="{BB962C8B-B14F-4D97-AF65-F5344CB8AC3E}">
        <p14:creationId xmlns:p14="http://schemas.microsoft.com/office/powerpoint/2010/main" val="1796974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727F3F19-5A4B-42AD-9A79-B8279086A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vintage photo of a horse drawn carriage in front of a building&#10;&#10;Description automatically generated">
            <a:extLst>
              <a:ext uri="{FF2B5EF4-FFF2-40B4-BE49-F238E27FC236}">
                <a16:creationId xmlns:a16="http://schemas.microsoft.com/office/drawing/2014/main" id="{E73D3B70-B3C8-44AE-B855-F6F53D3D70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883"/>
          <a:stretch/>
        </p:blipFill>
        <p:spPr>
          <a:xfrm>
            <a:off x="20" y="10"/>
            <a:ext cx="12191980" cy="6857990"/>
          </a:xfrm>
          <a:prstGeom prst="rect">
            <a:avLst/>
          </a:prstGeom>
        </p:spPr>
      </p:pic>
      <p:sp useBgFill="1">
        <p:nvSpPr>
          <p:cNvPr id="14" name="Freeform: Shape 13">
            <a:extLst>
              <a:ext uri="{FF2B5EF4-FFF2-40B4-BE49-F238E27FC236}">
                <a16:creationId xmlns:a16="http://schemas.microsoft.com/office/drawing/2014/main" id="{8202C37C-3123-4850-965F-F823CD438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5204D3-B794-40A5-ACA0-29AB87B5DBE2}"/>
              </a:ext>
            </a:extLst>
          </p:cNvPr>
          <p:cNvSpPr>
            <a:spLocks noGrp="1"/>
          </p:cNvSpPr>
          <p:nvPr>
            <p:ph type="title"/>
          </p:nvPr>
        </p:nvSpPr>
        <p:spPr>
          <a:xfrm>
            <a:off x="6892410" y="4169113"/>
            <a:ext cx="4054890" cy="1000067"/>
          </a:xfrm>
        </p:spPr>
        <p:txBody>
          <a:bodyPr vert="horz" lIns="91440" tIns="45720" rIns="91440" bIns="45720" rtlCol="0" anchor="b">
            <a:normAutofit/>
          </a:bodyPr>
          <a:lstStyle/>
          <a:p>
            <a:pPr algn="ctr"/>
            <a:r>
              <a:rPr lang="en-US" sz="3200" dirty="0"/>
              <a:t>British Parliament</a:t>
            </a:r>
          </a:p>
        </p:txBody>
      </p:sp>
    </p:spTree>
    <p:extLst>
      <p:ext uri="{BB962C8B-B14F-4D97-AF65-F5344CB8AC3E}">
        <p14:creationId xmlns:p14="http://schemas.microsoft.com/office/powerpoint/2010/main" val="340771060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9AA67D"/>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29FF887-1765-405F-80D6-A91886032C3C}"/>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Journals of the Continental Congress:</a:t>
            </a:r>
            <a:br>
              <a:rPr lang="en-US" dirty="0">
                <a:solidFill>
                  <a:srgbClr val="FFFFFF"/>
                </a:solidFill>
              </a:rPr>
            </a:br>
            <a:r>
              <a:rPr lang="en-US" dirty="0">
                <a:solidFill>
                  <a:srgbClr val="FFFFFF"/>
                </a:solidFill>
              </a:rPr>
              <a:t>The Articles 	of Association</a:t>
            </a:r>
          </a:p>
        </p:txBody>
      </p:sp>
      <p:sp>
        <p:nvSpPr>
          <p:cNvPr id="3" name="Content Placeholder 2">
            <a:extLst>
              <a:ext uri="{FF2B5EF4-FFF2-40B4-BE49-F238E27FC236}">
                <a16:creationId xmlns:a16="http://schemas.microsoft.com/office/drawing/2014/main" id="{758B5509-5F65-4F30-8737-0D07A234ABC2}"/>
              </a:ext>
            </a:extLst>
          </p:cNvPr>
          <p:cNvSpPr>
            <a:spLocks noGrp="1"/>
          </p:cNvSpPr>
          <p:nvPr>
            <p:ph idx="1"/>
          </p:nvPr>
        </p:nvSpPr>
        <p:spPr>
          <a:xfrm>
            <a:off x="6095999" y="713313"/>
            <a:ext cx="5257801" cy="5431376"/>
          </a:xfrm>
        </p:spPr>
        <p:txBody>
          <a:bodyPr anchor="ctr">
            <a:normAutofit/>
          </a:bodyPr>
          <a:lstStyle/>
          <a:p>
            <a:r>
              <a:rPr lang="en-US" sz="2000" dirty="0"/>
              <a:t>…”the state of the whole continent, find, that the present unhappy situation of our affairs is occasioned by a ruinous system of colony administration, adopted by the British ministry about the year 1763, evidently calculated for enslaving these colonies, and, with them, the British Empire.”</a:t>
            </a:r>
          </a:p>
        </p:txBody>
      </p:sp>
    </p:spTree>
    <p:extLst>
      <p:ext uri="{BB962C8B-B14F-4D97-AF65-F5344CB8AC3E}">
        <p14:creationId xmlns:p14="http://schemas.microsoft.com/office/powerpoint/2010/main" val="178328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6B72-541A-4AFF-AE87-643289426B83}"/>
              </a:ext>
            </a:extLst>
          </p:cNvPr>
          <p:cNvSpPr>
            <a:spLocks noGrp="1"/>
          </p:cNvSpPr>
          <p:nvPr>
            <p:ph type="title"/>
          </p:nvPr>
        </p:nvSpPr>
        <p:spPr/>
        <p:txBody>
          <a:bodyPr/>
          <a:lstStyle/>
          <a:p>
            <a:r>
              <a:rPr lang="en-US" dirty="0"/>
              <a:t>What do the Colonists think might happen to them in America?</a:t>
            </a:r>
          </a:p>
        </p:txBody>
      </p:sp>
      <p:sp>
        <p:nvSpPr>
          <p:cNvPr id="3" name="Content Placeholder 2">
            <a:extLst>
              <a:ext uri="{FF2B5EF4-FFF2-40B4-BE49-F238E27FC236}">
                <a16:creationId xmlns:a16="http://schemas.microsoft.com/office/drawing/2014/main" id="{C5672D6E-A976-4E74-9C68-3B01C0BC8BB4}"/>
              </a:ext>
            </a:extLst>
          </p:cNvPr>
          <p:cNvSpPr>
            <a:spLocks noGrp="1"/>
          </p:cNvSpPr>
          <p:nvPr>
            <p:ph idx="1"/>
          </p:nvPr>
        </p:nvSpPr>
        <p:spPr/>
        <p:txBody>
          <a:bodyPr>
            <a:normAutofit fontScale="92500"/>
          </a:bodyPr>
          <a:lstStyle/>
          <a:p>
            <a:pPr marL="0" indent="0">
              <a:buNone/>
            </a:pPr>
            <a:r>
              <a:rPr lang="en-US" dirty="0"/>
              <a:t>A  Colonists were worried that their rights and those of other</a:t>
            </a:r>
          </a:p>
          <a:p>
            <a:pPr marL="0" indent="0">
              <a:buNone/>
            </a:pPr>
            <a:r>
              <a:rPr lang="en-US" dirty="0"/>
              <a:t>     British citizens would be taken away </a:t>
            </a:r>
          </a:p>
          <a:p>
            <a:endParaRPr lang="en-US" dirty="0"/>
          </a:p>
          <a:p>
            <a:pPr marL="0" indent="0">
              <a:buNone/>
            </a:pPr>
            <a:r>
              <a:rPr lang="en-US" dirty="0"/>
              <a:t>B   Colonists will be forced to leave their homes and go back</a:t>
            </a:r>
          </a:p>
          <a:p>
            <a:pPr marL="0" indent="0">
              <a:buNone/>
            </a:pPr>
            <a:r>
              <a:rPr lang="en-US" dirty="0"/>
              <a:t>     to England.</a:t>
            </a:r>
          </a:p>
          <a:p>
            <a:endParaRPr lang="en-US" dirty="0"/>
          </a:p>
          <a:p>
            <a:pPr marL="0" indent="0">
              <a:buNone/>
            </a:pPr>
            <a:r>
              <a:rPr lang="en-US" dirty="0"/>
              <a:t>C  Colonists will not be allowed to talk to officials that live in</a:t>
            </a:r>
          </a:p>
          <a:p>
            <a:pPr marL="0" indent="0">
              <a:buNone/>
            </a:pPr>
            <a:r>
              <a:rPr lang="en-US" dirty="0"/>
              <a:t>     England</a:t>
            </a:r>
          </a:p>
          <a:p>
            <a:endParaRPr lang="en-US" dirty="0"/>
          </a:p>
        </p:txBody>
      </p:sp>
      <p:pic>
        <p:nvPicPr>
          <p:cNvPr id="8" name="Picture 7" descr="A close up of a logo&#10;&#10;Description automatically generated">
            <a:extLst>
              <a:ext uri="{FF2B5EF4-FFF2-40B4-BE49-F238E27FC236}">
                <a16:creationId xmlns:a16="http://schemas.microsoft.com/office/drawing/2014/main" id="{1ED4399E-6B4B-4A9B-9C61-7A4B26D1E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33" y="1838959"/>
            <a:ext cx="802488" cy="1122375"/>
          </a:xfrm>
          <a:prstGeom prst="rect">
            <a:avLst/>
          </a:prstGeom>
        </p:spPr>
      </p:pic>
      <p:pic>
        <p:nvPicPr>
          <p:cNvPr id="10" name="Picture 9" descr="A close up of a logo&#10;&#10;Description automatically generated">
            <a:extLst>
              <a:ext uri="{FF2B5EF4-FFF2-40B4-BE49-F238E27FC236}">
                <a16:creationId xmlns:a16="http://schemas.microsoft.com/office/drawing/2014/main" id="{C79791BF-29F3-4726-92D4-994BFD3C3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2" y="3335479"/>
            <a:ext cx="802488" cy="11223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8D45A01B-93A2-42E3-80B2-714FD80ED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2" y="4974119"/>
            <a:ext cx="802488" cy="1122375"/>
          </a:xfrm>
          <a:prstGeom prst="rect">
            <a:avLst/>
          </a:prstGeom>
        </p:spPr>
      </p:pic>
    </p:spTree>
    <p:extLst>
      <p:ext uri="{BB962C8B-B14F-4D97-AF65-F5344CB8AC3E}">
        <p14:creationId xmlns:p14="http://schemas.microsoft.com/office/powerpoint/2010/main" val="709937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3E4D79E-3F03-475C-BF36-2A23096A25AA}"/>
              </a:ext>
            </a:extLst>
          </p:cNvPr>
          <p:cNvSpPr>
            <a:spLocks noGrp="1"/>
          </p:cNvSpPr>
          <p:nvPr>
            <p:ph type="title"/>
          </p:nvPr>
        </p:nvSpPr>
        <p:spPr>
          <a:xfrm>
            <a:off x="838200" y="365125"/>
            <a:ext cx="10515600" cy="930275"/>
          </a:xfrm>
        </p:spPr>
        <p:txBody>
          <a:bodyPr>
            <a:normAutofit/>
          </a:bodyPr>
          <a:lstStyle/>
          <a:p>
            <a:r>
              <a:rPr lang="en-US" dirty="0">
                <a:solidFill>
                  <a:schemeClr val="bg1"/>
                </a:solidFill>
              </a:rPr>
              <a:t>Document Clue # 3</a:t>
            </a:r>
          </a:p>
        </p:txBody>
      </p:sp>
      <p:graphicFrame>
        <p:nvGraphicFramePr>
          <p:cNvPr id="5" name="Content Placeholder 2">
            <a:extLst>
              <a:ext uri="{FF2B5EF4-FFF2-40B4-BE49-F238E27FC236}">
                <a16:creationId xmlns:a16="http://schemas.microsoft.com/office/drawing/2014/main" id="{F4020F2A-1836-4501-8E83-E56229796BCF}"/>
              </a:ext>
            </a:extLst>
          </p:cNvPr>
          <p:cNvGraphicFramePr>
            <a:graphicFrameLocks noGrp="1"/>
          </p:cNvGraphicFramePr>
          <p:nvPr>
            <p:ph idx="1"/>
            <p:extLst>
              <p:ext uri="{D42A27DB-BD31-4B8C-83A1-F6EECF244321}">
                <p14:modId xmlns:p14="http://schemas.microsoft.com/office/powerpoint/2010/main" val="339285676"/>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01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9AA67D"/>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F34B6C-75D7-41BE-AB74-BBD90B0A011C}"/>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Journals of the Continental Congress:</a:t>
            </a:r>
            <a:br>
              <a:rPr lang="en-US" dirty="0">
                <a:solidFill>
                  <a:srgbClr val="FFFFFF"/>
                </a:solidFill>
              </a:rPr>
            </a:br>
            <a:r>
              <a:rPr lang="en-US" dirty="0">
                <a:solidFill>
                  <a:srgbClr val="FFFFFF"/>
                </a:solidFill>
              </a:rPr>
              <a:t>The Articles 	of Association</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6EFBDE49-A6DA-46E9-8331-3D122AAF1FEA}"/>
              </a:ext>
            </a:extLst>
          </p:cNvPr>
          <p:cNvSpPr>
            <a:spLocks noGrp="1"/>
          </p:cNvSpPr>
          <p:nvPr>
            <p:ph idx="1"/>
          </p:nvPr>
        </p:nvSpPr>
        <p:spPr>
          <a:xfrm>
            <a:off x="6095999" y="713313"/>
            <a:ext cx="5257801" cy="5431376"/>
          </a:xfrm>
        </p:spPr>
        <p:txBody>
          <a:bodyPr anchor="ctr">
            <a:normAutofit/>
          </a:bodyPr>
          <a:lstStyle/>
          <a:p>
            <a:r>
              <a:rPr lang="en-US" sz="2000" dirty="0"/>
              <a:t>“Various acts of parliament have been passed, for raising a revenue in America, for depriving the American subjects, in many instances, of the constitutional trial by jury, exposing their lives to danger, by directing a new and illegal trial beyond the seas, for crimes alleged to have been committed in America:”</a:t>
            </a:r>
          </a:p>
        </p:txBody>
      </p:sp>
    </p:spTree>
    <p:extLst>
      <p:ext uri="{BB962C8B-B14F-4D97-AF65-F5344CB8AC3E}">
        <p14:creationId xmlns:p14="http://schemas.microsoft.com/office/powerpoint/2010/main" val="3516833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B4B0-164F-4A1A-96B6-3A8C57BCEEC0}"/>
              </a:ext>
            </a:extLst>
          </p:cNvPr>
          <p:cNvSpPr>
            <a:spLocks noGrp="1"/>
          </p:cNvSpPr>
          <p:nvPr>
            <p:ph type="title"/>
          </p:nvPr>
        </p:nvSpPr>
        <p:spPr/>
        <p:txBody>
          <a:bodyPr/>
          <a:lstStyle/>
          <a:p>
            <a:r>
              <a:rPr lang="en-US" dirty="0"/>
              <a:t>What did the British ministry do to make the colonists feel this way?</a:t>
            </a:r>
          </a:p>
        </p:txBody>
      </p:sp>
      <p:sp>
        <p:nvSpPr>
          <p:cNvPr id="3" name="Content Placeholder 2">
            <a:extLst>
              <a:ext uri="{FF2B5EF4-FFF2-40B4-BE49-F238E27FC236}">
                <a16:creationId xmlns:a16="http://schemas.microsoft.com/office/drawing/2014/main" id="{8AFA7A6C-53D3-4FE8-95BB-F34D87A6E5A1}"/>
              </a:ext>
            </a:extLst>
          </p:cNvPr>
          <p:cNvSpPr>
            <a:spLocks noGrp="1"/>
          </p:cNvSpPr>
          <p:nvPr>
            <p:ph idx="1"/>
          </p:nvPr>
        </p:nvSpPr>
        <p:spPr/>
        <p:txBody>
          <a:bodyPr>
            <a:normAutofit lnSpcReduction="10000"/>
          </a:bodyPr>
          <a:lstStyle/>
          <a:p>
            <a:pPr marL="0" indent="0">
              <a:buNone/>
            </a:pPr>
            <a:r>
              <a:rPr lang="en-US" dirty="0"/>
              <a:t>A  Great Britain raised taxes without the colonies being</a:t>
            </a:r>
          </a:p>
          <a:p>
            <a:pPr marL="0" indent="0">
              <a:buNone/>
            </a:pPr>
            <a:r>
              <a:rPr lang="en-US" dirty="0"/>
              <a:t>     made a part of the decision </a:t>
            </a:r>
          </a:p>
          <a:p>
            <a:pPr marL="0" indent="0">
              <a:buNone/>
            </a:pPr>
            <a:r>
              <a:rPr lang="en-US" dirty="0"/>
              <a:t> </a:t>
            </a:r>
          </a:p>
          <a:p>
            <a:pPr marL="0" indent="0">
              <a:buNone/>
            </a:pPr>
            <a:r>
              <a:rPr lang="en-US" dirty="0"/>
              <a:t>B  Allowed British officials who had been charged with</a:t>
            </a:r>
          </a:p>
          <a:p>
            <a:pPr marL="0" indent="0">
              <a:buNone/>
            </a:pPr>
            <a:r>
              <a:rPr lang="en-US" dirty="0"/>
              <a:t>    major crimes to be sent to another colony or to England</a:t>
            </a:r>
          </a:p>
          <a:p>
            <a:pPr marL="0" indent="0">
              <a:buNone/>
            </a:pPr>
            <a:r>
              <a:rPr lang="en-US" dirty="0"/>
              <a:t>    for trial rather than where the crime occurred</a:t>
            </a:r>
          </a:p>
          <a:p>
            <a:pPr marL="0" indent="0">
              <a:buNone/>
            </a:pPr>
            <a:endParaRPr lang="en-US" dirty="0"/>
          </a:p>
          <a:p>
            <a:pPr marL="0" indent="0">
              <a:buNone/>
            </a:pPr>
            <a:r>
              <a:rPr lang="en-US" dirty="0"/>
              <a:t>C  All of the above and more </a:t>
            </a:r>
          </a:p>
        </p:txBody>
      </p:sp>
      <p:pic>
        <p:nvPicPr>
          <p:cNvPr id="7" name="Picture 6" descr="A close up of a logo&#10;&#10;Description automatically generated">
            <a:extLst>
              <a:ext uri="{FF2B5EF4-FFF2-40B4-BE49-F238E27FC236}">
                <a16:creationId xmlns:a16="http://schemas.microsoft.com/office/drawing/2014/main" id="{17D5F2D9-1125-41FB-AD0F-06B8DD153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2632"/>
            <a:ext cx="838200" cy="1224326"/>
          </a:xfrm>
          <a:prstGeom prst="rect">
            <a:avLst/>
          </a:prstGeom>
        </p:spPr>
      </p:pic>
      <p:pic>
        <p:nvPicPr>
          <p:cNvPr id="8" name="Picture 7" descr="A close up of a logo&#10;&#10;Description automatically generated">
            <a:extLst>
              <a:ext uri="{FF2B5EF4-FFF2-40B4-BE49-F238E27FC236}">
                <a16:creationId xmlns:a16="http://schemas.microsoft.com/office/drawing/2014/main" id="{982C23B1-8DB3-4874-8A63-BDAB63FEB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3429000"/>
            <a:ext cx="838200" cy="1224326"/>
          </a:xfrm>
          <a:prstGeom prst="rect">
            <a:avLst/>
          </a:prstGeom>
        </p:spPr>
      </p:pic>
      <p:pic>
        <p:nvPicPr>
          <p:cNvPr id="9" name="Picture 8" descr="A close up of a logo&#10;&#10;Description automatically generated">
            <a:extLst>
              <a:ext uri="{FF2B5EF4-FFF2-40B4-BE49-F238E27FC236}">
                <a16:creationId xmlns:a16="http://schemas.microsoft.com/office/drawing/2014/main" id="{64C30AB2-896C-4E19-8214-7C3958A76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837962"/>
            <a:ext cx="838200" cy="1224326"/>
          </a:xfrm>
          <a:prstGeom prst="rect">
            <a:avLst/>
          </a:prstGeom>
        </p:spPr>
      </p:pic>
    </p:spTree>
    <p:extLst>
      <p:ext uri="{BB962C8B-B14F-4D97-AF65-F5344CB8AC3E}">
        <p14:creationId xmlns:p14="http://schemas.microsoft.com/office/powerpoint/2010/main" val="293158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3D2B27-28DC-4AC1-A6DB-AC436CB1E911}"/>
              </a:ext>
            </a:extLst>
          </p:cNvPr>
          <p:cNvSpPr>
            <a:spLocks noGrp="1"/>
          </p:cNvSpPr>
          <p:nvPr>
            <p:ph type="title"/>
          </p:nvPr>
        </p:nvSpPr>
        <p:spPr>
          <a:xfrm>
            <a:off x="838200" y="365125"/>
            <a:ext cx="10515600" cy="930275"/>
          </a:xfrm>
        </p:spPr>
        <p:txBody>
          <a:bodyPr>
            <a:normAutofit/>
          </a:bodyPr>
          <a:lstStyle/>
          <a:p>
            <a:r>
              <a:rPr lang="en-US" dirty="0">
                <a:solidFill>
                  <a:schemeClr val="bg1"/>
                </a:solidFill>
              </a:rPr>
              <a:t>Document Clue # 4</a:t>
            </a:r>
          </a:p>
        </p:txBody>
      </p:sp>
      <p:graphicFrame>
        <p:nvGraphicFramePr>
          <p:cNvPr id="5" name="Content Placeholder 2">
            <a:extLst>
              <a:ext uri="{FF2B5EF4-FFF2-40B4-BE49-F238E27FC236}">
                <a16:creationId xmlns:a16="http://schemas.microsoft.com/office/drawing/2014/main" id="{8D0F005C-492A-48D2-BA6F-0C6F222ADC3F}"/>
              </a:ext>
            </a:extLst>
          </p:cNvPr>
          <p:cNvGraphicFramePr>
            <a:graphicFrameLocks noGrp="1"/>
          </p:cNvGraphicFramePr>
          <p:nvPr>
            <p:ph idx="1"/>
            <p:extLst>
              <p:ext uri="{D42A27DB-BD31-4B8C-83A1-F6EECF244321}">
                <p14:modId xmlns:p14="http://schemas.microsoft.com/office/powerpoint/2010/main" val="1293290584"/>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92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9AA67D"/>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A9472C9-81B4-43F9-A49B-D456B4C417DC}"/>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Journals of the Continental Congress: The Articles 	of Association</a:t>
            </a:r>
          </a:p>
        </p:txBody>
      </p:sp>
      <p:sp>
        <p:nvSpPr>
          <p:cNvPr id="3" name="Content Placeholder 2">
            <a:extLst>
              <a:ext uri="{FF2B5EF4-FFF2-40B4-BE49-F238E27FC236}">
                <a16:creationId xmlns:a16="http://schemas.microsoft.com/office/drawing/2014/main" id="{1AA08E8A-8FCE-47C1-B2E8-A9875654AC0B}"/>
              </a:ext>
            </a:extLst>
          </p:cNvPr>
          <p:cNvSpPr>
            <a:spLocks noGrp="1"/>
          </p:cNvSpPr>
          <p:nvPr>
            <p:ph idx="1"/>
          </p:nvPr>
        </p:nvSpPr>
        <p:spPr>
          <a:xfrm>
            <a:off x="6095999" y="713313"/>
            <a:ext cx="5257801" cy="5431376"/>
          </a:xfrm>
        </p:spPr>
        <p:txBody>
          <a:bodyPr anchor="ctr">
            <a:normAutofit/>
          </a:bodyPr>
          <a:lstStyle/>
          <a:p>
            <a:r>
              <a:rPr lang="en-US" sz="2000" dirty="0"/>
              <a:t>“…. Several late, cruel, and oppressive acts have been passed, respecting the town of Boston and the Massachusetts-Bay, and also an act for extending the province of Quebec, so as to border on the western frontiers of these colonies, establishing an arbitrary government therein, and discouraging the settlement of British subjects in that wide extended country;”</a:t>
            </a:r>
          </a:p>
        </p:txBody>
      </p:sp>
    </p:spTree>
    <p:extLst>
      <p:ext uri="{BB962C8B-B14F-4D97-AF65-F5344CB8AC3E}">
        <p14:creationId xmlns:p14="http://schemas.microsoft.com/office/powerpoint/2010/main" val="3418857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2193-BC4F-45C1-BCB9-51AC26D15B3A}"/>
              </a:ext>
            </a:extLst>
          </p:cNvPr>
          <p:cNvSpPr>
            <a:spLocks noGrp="1"/>
          </p:cNvSpPr>
          <p:nvPr>
            <p:ph type="title"/>
          </p:nvPr>
        </p:nvSpPr>
        <p:spPr/>
        <p:txBody>
          <a:bodyPr/>
          <a:lstStyle/>
          <a:p>
            <a:r>
              <a:rPr lang="en-US" dirty="0"/>
              <a:t>What specific Acts angered the colonists?</a:t>
            </a:r>
          </a:p>
        </p:txBody>
      </p:sp>
      <p:sp>
        <p:nvSpPr>
          <p:cNvPr id="3" name="Content Placeholder 2">
            <a:extLst>
              <a:ext uri="{FF2B5EF4-FFF2-40B4-BE49-F238E27FC236}">
                <a16:creationId xmlns:a16="http://schemas.microsoft.com/office/drawing/2014/main" id="{A307691A-7916-4B99-8A5C-F7C05F4E839E}"/>
              </a:ext>
            </a:extLst>
          </p:cNvPr>
          <p:cNvSpPr>
            <a:spLocks noGrp="1"/>
          </p:cNvSpPr>
          <p:nvPr>
            <p:ph idx="1"/>
          </p:nvPr>
        </p:nvSpPr>
        <p:spPr/>
        <p:txBody>
          <a:bodyPr>
            <a:normAutofit lnSpcReduction="10000"/>
          </a:bodyPr>
          <a:lstStyle/>
          <a:p>
            <a:pPr marL="0" indent="0">
              <a:buNone/>
            </a:pPr>
            <a:r>
              <a:rPr lang="en-US" dirty="0"/>
              <a:t>A  Parliament closed Boston Harbor and stopped all</a:t>
            </a:r>
          </a:p>
          <a:p>
            <a:pPr marL="0" indent="0">
              <a:buNone/>
            </a:pPr>
            <a:r>
              <a:rPr lang="en-US" dirty="0"/>
              <a:t>    shipping in and out of Boston (Boston Port Bill)</a:t>
            </a:r>
          </a:p>
          <a:p>
            <a:pPr marL="0" indent="0">
              <a:buNone/>
            </a:pPr>
            <a:r>
              <a:rPr lang="en-US" dirty="0"/>
              <a:t>B  The British appointed  Massachusetts Governor took</a:t>
            </a:r>
          </a:p>
          <a:p>
            <a:pPr marL="0" indent="0">
              <a:buNone/>
            </a:pPr>
            <a:r>
              <a:rPr lang="en-US" dirty="0"/>
              <a:t>    away the power of locally elected officials (MA</a:t>
            </a:r>
          </a:p>
          <a:p>
            <a:pPr marL="0" indent="0">
              <a:buNone/>
            </a:pPr>
            <a:r>
              <a:rPr lang="en-US" dirty="0"/>
              <a:t>    Government Act)</a:t>
            </a:r>
          </a:p>
          <a:p>
            <a:pPr marL="0" indent="0">
              <a:buNone/>
            </a:pPr>
            <a:r>
              <a:rPr lang="en-US" dirty="0"/>
              <a:t>C  All British colonies were now required to use unoccupied</a:t>
            </a:r>
          </a:p>
          <a:p>
            <a:pPr marL="0" indent="0">
              <a:buNone/>
            </a:pPr>
            <a:r>
              <a:rPr lang="en-US" dirty="0"/>
              <a:t>     buildings to house British troops. (Quartering Act)</a:t>
            </a:r>
          </a:p>
          <a:p>
            <a:pPr marL="0" indent="0">
              <a:buNone/>
            </a:pPr>
            <a:r>
              <a:rPr lang="en-US" dirty="0"/>
              <a:t>D  All of the above</a:t>
            </a:r>
          </a:p>
        </p:txBody>
      </p:sp>
      <p:pic>
        <p:nvPicPr>
          <p:cNvPr id="9" name="Picture 8" descr="A close up of a logo&#10;&#10;Description automatically generated">
            <a:extLst>
              <a:ext uri="{FF2B5EF4-FFF2-40B4-BE49-F238E27FC236}">
                <a16:creationId xmlns:a16="http://schemas.microsoft.com/office/drawing/2014/main" id="{03C3B9B3-0BA7-458D-BFBE-80A6E975D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0240"/>
            <a:ext cx="943623" cy="943623"/>
          </a:xfrm>
          <a:prstGeom prst="rect">
            <a:avLst/>
          </a:prstGeom>
        </p:spPr>
      </p:pic>
      <p:pic>
        <p:nvPicPr>
          <p:cNvPr id="10" name="Picture 9" descr="A close up of a logo&#10;&#10;Description automatically generated">
            <a:extLst>
              <a:ext uri="{FF2B5EF4-FFF2-40B4-BE49-F238E27FC236}">
                <a16:creationId xmlns:a16="http://schemas.microsoft.com/office/drawing/2014/main" id="{26121A0E-A48C-499F-BBE0-065048352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50515"/>
            <a:ext cx="943623" cy="943623"/>
          </a:xfrm>
          <a:prstGeom prst="rect">
            <a:avLst/>
          </a:prstGeom>
        </p:spPr>
      </p:pic>
      <p:pic>
        <p:nvPicPr>
          <p:cNvPr id="11" name="Picture 10" descr="A close up of a logo&#10;&#10;Description automatically generated">
            <a:extLst>
              <a:ext uri="{FF2B5EF4-FFF2-40B4-BE49-F238E27FC236}">
                <a16:creationId xmlns:a16="http://schemas.microsoft.com/office/drawing/2014/main" id="{9F5F342F-21FF-4F4F-B8E2-3EB904763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2915"/>
            <a:ext cx="943623" cy="9436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DD520A97-F9B7-46B2-82D3-D967D95EB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549252"/>
            <a:ext cx="943623" cy="943623"/>
          </a:xfrm>
          <a:prstGeom prst="rect">
            <a:avLst/>
          </a:prstGeom>
        </p:spPr>
      </p:pic>
    </p:spTree>
    <p:extLst>
      <p:ext uri="{BB962C8B-B14F-4D97-AF65-F5344CB8AC3E}">
        <p14:creationId xmlns:p14="http://schemas.microsoft.com/office/powerpoint/2010/main" val="2868670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8">
            <a:extLst>
              <a:ext uri="{FF2B5EF4-FFF2-40B4-BE49-F238E27FC236}">
                <a16:creationId xmlns:a16="http://schemas.microsoft.com/office/drawing/2014/main" id="{727F3F19-5A4B-42AD-9A79-B8279086A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10;&#10;Description automatically generated">
            <a:extLst>
              <a:ext uri="{FF2B5EF4-FFF2-40B4-BE49-F238E27FC236}">
                <a16:creationId xmlns:a16="http://schemas.microsoft.com/office/drawing/2014/main" id="{B4BA6118-45F8-41F8-95EB-2CA96D128D82}"/>
              </a:ext>
            </a:extLst>
          </p:cNvPr>
          <p:cNvPicPr>
            <a:picLocks noChangeAspect="1"/>
          </p:cNvPicPr>
          <p:nvPr/>
        </p:nvPicPr>
        <p:blipFill rotWithShape="1">
          <a:blip r:embed="rId2">
            <a:extLst>
              <a:ext uri="{28A0092B-C50C-407E-A947-70E740481C1C}">
                <a14:useLocalDpi xmlns:a14="http://schemas.microsoft.com/office/drawing/2010/main" val="0"/>
              </a:ext>
            </a:extLst>
          </a:blip>
          <a:srcRect b="3017"/>
          <a:stretch/>
        </p:blipFill>
        <p:spPr>
          <a:xfrm>
            <a:off x="20" y="10"/>
            <a:ext cx="12191980" cy="6857990"/>
          </a:xfrm>
          <a:prstGeom prst="rect">
            <a:avLst/>
          </a:prstGeom>
        </p:spPr>
      </p:pic>
      <p:sp useBgFill="1">
        <p:nvSpPr>
          <p:cNvPr id="21" name="Freeform: Shape 20">
            <a:extLst>
              <a:ext uri="{FF2B5EF4-FFF2-40B4-BE49-F238E27FC236}">
                <a16:creationId xmlns:a16="http://schemas.microsoft.com/office/drawing/2014/main" id="{8202C37C-3123-4850-965F-F823CD438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E5D733-8E95-41BA-A856-4B14EA0B0FFB}"/>
              </a:ext>
            </a:extLst>
          </p:cNvPr>
          <p:cNvSpPr>
            <a:spLocks noGrp="1"/>
          </p:cNvSpPr>
          <p:nvPr>
            <p:ph type="title"/>
          </p:nvPr>
        </p:nvSpPr>
        <p:spPr>
          <a:xfrm>
            <a:off x="6892410" y="4169113"/>
            <a:ext cx="4054890" cy="1000067"/>
          </a:xfrm>
        </p:spPr>
        <p:txBody>
          <a:bodyPr vert="horz" lIns="91440" tIns="45720" rIns="91440" bIns="45720" rtlCol="0" anchor="b">
            <a:normAutofit/>
          </a:bodyPr>
          <a:lstStyle/>
          <a:p>
            <a:pPr algn="ctr"/>
            <a:r>
              <a:rPr lang="en-US" sz="3200"/>
              <a:t>Boston Harbor</a:t>
            </a:r>
          </a:p>
        </p:txBody>
      </p:sp>
      <p:sp>
        <p:nvSpPr>
          <p:cNvPr id="9" name="Content Placeholder 8">
            <a:extLst>
              <a:ext uri="{FF2B5EF4-FFF2-40B4-BE49-F238E27FC236}">
                <a16:creationId xmlns:a16="http://schemas.microsoft.com/office/drawing/2014/main" id="{8B4689FE-B051-4FEF-ABDA-6D177819EF5C}"/>
              </a:ext>
            </a:extLst>
          </p:cNvPr>
          <p:cNvSpPr>
            <a:spLocks noGrp="1"/>
          </p:cNvSpPr>
          <p:nvPr>
            <p:ph idx="1"/>
          </p:nvPr>
        </p:nvSpPr>
        <p:spPr>
          <a:xfrm>
            <a:off x="7261323" y="5225936"/>
            <a:ext cx="3317064" cy="646785"/>
          </a:xfrm>
        </p:spPr>
        <p:txBody>
          <a:bodyPr vert="horz" lIns="91440" tIns="45720" rIns="91440" bIns="45720" rtlCol="0">
            <a:normAutofit/>
          </a:bodyPr>
          <a:lstStyle/>
          <a:p>
            <a:pPr marL="0" indent="0" algn="ctr">
              <a:lnSpc>
                <a:spcPct val="90000"/>
              </a:lnSpc>
              <a:buNone/>
            </a:pPr>
            <a:r>
              <a:rPr lang="en-US" sz="1300" cap="all"/>
              <a:t>Boston harbor was the main port for exporting and importing goods and supplies in the region</a:t>
            </a:r>
          </a:p>
        </p:txBody>
      </p:sp>
    </p:spTree>
    <p:extLst>
      <p:ext uri="{BB962C8B-B14F-4D97-AF65-F5344CB8AC3E}">
        <p14:creationId xmlns:p14="http://schemas.microsoft.com/office/powerpoint/2010/main" val="2836275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9AA6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1FB6C7-F372-47AE-A005-1AC8F750945E}"/>
              </a:ext>
            </a:extLst>
          </p:cNvPr>
          <p:cNvSpPr>
            <a:spLocks noGrp="1"/>
          </p:cNvSpPr>
          <p:nvPr>
            <p:ph type="title"/>
          </p:nvPr>
        </p:nvSpPr>
        <p:spPr>
          <a:xfrm>
            <a:off x="838200" y="365125"/>
            <a:ext cx="10515600" cy="1325563"/>
          </a:xfrm>
        </p:spPr>
        <p:txBody>
          <a:bodyPr>
            <a:normAutofit/>
          </a:bodyPr>
          <a:lstStyle/>
          <a:p>
            <a:r>
              <a:rPr lang="en-US" dirty="0"/>
              <a:t>Scavenger Guide to Success</a:t>
            </a:r>
          </a:p>
        </p:txBody>
      </p:sp>
      <p:graphicFrame>
        <p:nvGraphicFramePr>
          <p:cNvPr id="5" name="Content Placeholder 2">
            <a:extLst>
              <a:ext uri="{FF2B5EF4-FFF2-40B4-BE49-F238E27FC236}">
                <a16:creationId xmlns:a16="http://schemas.microsoft.com/office/drawing/2014/main" id="{C205A8D4-DDEE-41E2-8F44-D75CE51DD87D}"/>
              </a:ext>
            </a:extLst>
          </p:cNvPr>
          <p:cNvGraphicFramePr>
            <a:graphicFrameLocks noGrp="1"/>
          </p:cNvGraphicFramePr>
          <p:nvPr>
            <p:ph idx="1"/>
            <p:extLst>
              <p:ext uri="{D42A27DB-BD31-4B8C-83A1-F6EECF244321}">
                <p14:modId xmlns:p14="http://schemas.microsoft.com/office/powerpoint/2010/main" val="377514606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27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24A3-D1DE-4667-AC0A-29B0F31E6877}"/>
              </a:ext>
            </a:extLst>
          </p:cNvPr>
          <p:cNvSpPr>
            <a:spLocks noGrp="1"/>
          </p:cNvSpPr>
          <p:nvPr>
            <p:ph type="title"/>
          </p:nvPr>
        </p:nvSpPr>
        <p:spPr/>
        <p:txBody>
          <a:bodyPr/>
          <a:lstStyle/>
          <a:p>
            <a:r>
              <a:rPr lang="en-US" dirty="0"/>
              <a:t>Why did the colonists care about the province of Quebec?</a:t>
            </a:r>
          </a:p>
        </p:txBody>
      </p:sp>
      <p:sp>
        <p:nvSpPr>
          <p:cNvPr id="3" name="Content Placeholder 2">
            <a:extLst>
              <a:ext uri="{FF2B5EF4-FFF2-40B4-BE49-F238E27FC236}">
                <a16:creationId xmlns:a16="http://schemas.microsoft.com/office/drawing/2014/main" id="{7BC82D5C-B422-49B1-9113-F53F1868E61B}"/>
              </a:ext>
            </a:extLst>
          </p:cNvPr>
          <p:cNvSpPr>
            <a:spLocks noGrp="1"/>
          </p:cNvSpPr>
          <p:nvPr>
            <p:ph idx="1"/>
          </p:nvPr>
        </p:nvSpPr>
        <p:spPr/>
        <p:txBody>
          <a:bodyPr/>
          <a:lstStyle/>
          <a:p>
            <a:pPr marL="0" indent="0">
              <a:buNone/>
            </a:pPr>
            <a:r>
              <a:rPr lang="en-US" dirty="0"/>
              <a:t>A  Colonists didn’t want settlers who spoke French to be</a:t>
            </a:r>
          </a:p>
          <a:p>
            <a:pPr marL="0" indent="0">
              <a:buNone/>
            </a:pPr>
            <a:r>
              <a:rPr lang="en-US" dirty="0"/>
              <a:t>     closer to the northern colonies’ borders</a:t>
            </a:r>
          </a:p>
          <a:p>
            <a:pPr marL="0" indent="0">
              <a:buNone/>
            </a:pPr>
            <a:r>
              <a:rPr lang="en-US" dirty="0"/>
              <a:t>B   By extending the province of Quebec it took away the</a:t>
            </a:r>
          </a:p>
          <a:p>
            <a:pPr marL="0" indent="0">
              <a:buNone/>
            </a:pPr>
            <a:r>
              <a:rPr lang="en-US" dirty="0"/>
              <a:t>     ability for British colonists living in the thirteen colonies to</a:t>
            </a:r>
          </a:p>
          <a:p>
            <a:pPr marL="0" indent="0">
              <a:buNone/>
            </a:pPr>
            <a:r>
              <a:rPr lang="en-US" dirty="0"/>
              <a:t>     settle in those areas.</a:t>
            </a:r>
          </a:p>
          <a:p>
            <a:pPr marL="0" indent="0">
              <a:buNone/>
            </a:pPr>
            <a:r>
              <a:rPr lang="en-US" dirty="0"/>
              <a:t>C  It would be costly for colonial businesses to redraw all of</a:t>
            </a:r>
          </a:p>
          <a:p>
            <a:pPr marL="0" indent="0">
              <a:buNone/>
            </a:pPr>
            <a:r>
              <a:rPr lang="en-US" dirty="0"/>
              <a:t>     the maps that they used for the province of Quebec </a:t>
            </a:r>
          </a:p>
          <a:p>
            <a:endParaRPr lang="en-US" dirty="0"/>
          </a:p>
        </p:txBody>
      </p:sp>
      <p:pic>
        <p:nvPicPr>
          <p:cNvPr id="5" name="Picture 4" descr="A close up of a logo&#10;&#10;Description automatically generated">
            <a:extLst>
              <a:ext uri="{FF2B5EF4-FFF2-40B4-BE49-F238E27FC236}">
                <a16:creationId xmlns:a16="http://schemas.microsoft.com/office/drawing/2014/main" id="{1C4FB055-7624-4DC7-A4A7-1B8B93DEF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05" y="1767841"/>
            <a:ext cx="909015" cy="1030934"/>
          </a:xfrm>
          <a:prstGeom prst="rect">
            <a:avLst/>
          </a:prstGeom>
        </p:spPr>
      </p:pic>
      <p:pic>
        <p:nvPicPr>
          <p:cNvPr id="6" name="Picture 5" descr="A close up of a logo&#10;&#10;Description automatically generated">
            <a:extLst>
              <a:ext uri="{FF2B5EF4-FFF2-40B4-BE49-F238E27FC236}">
                <a16:creationId xmlns:a16="http://schemas.microsoft.com/office/drawing/2014/main" id="{828FB92E-D479-4231-B614-9C00FE8A5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2" y="3119767"/>
            <a:ext cx="909015" cy="1030934"/>
          </a:xfrm>
          <a:prstGeom prst="rect">
            <a:avLst/>
          </a:prstGeom>
        </p:spPr>
      </p:pic>
      <p:pic>
        <p:nvPicPr>
          <p:cNvPr id="7" name="Picture 6" descr="A close up of a logo&#10;&#10;Description automatically generated">
            <a:extLst>
              <a:ext uri="{FF2B5EF4-FFF2-40B4-BE49-F238E27FC236}">
                <a16:creationId xmlns:a16="http://schemas.microsoft.com/office/drawing/2014/main" id="{AC84EAFD-D251-4DC5-9637-67331C968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 y="4725047"/>
            <a:ext cx="909015" cy="1030934"/>
          </a:xfrm>
          <a:prstGeom prst="rect">
            <a:avLst/>
          </a:prstGeom>
        </p:spPr>
      </p:pic>
    </p:spTree>
    <p:extLst>
      <p:ext uri="{BB962C8B-B14F-4D97-AF65-F5344CB8AC3E}">
        <p14:creationId xmlns:p14="http://schemas.microsoft.com/office/powerpoint/2010/main" val="2221234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9AA67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B218A0-04C5-4B6F-9B9D-55D5E62EAE3F}"/>
              </a:ext>
            </a:extLst>
          </p:cNvPr>
          <p:cNvSpPr>
            <a:spLocks noGrp="1"/>
          </p:cNvSpPr>
          <p:nvPr>
            <p:ph type="title"/>
          </p:nvPr>
        </p:nvSpPr>
        <p:spPr>
          <a:xfrm>
            <a:off x="838200" y="365125"/>
            <a:ext cx="10515600" cy="1325563"/>
          </a:xfrm>
        </p:spPr>
        <p:txBody>
          <a:bodyPr>
            <a:normAutofit/>
          </a:bodyPr>
          <a:lstStyle/>
          <a:p>
            <a:r>
              <a:rPr lang="en-US" dirty="0"/>
              <a:t>Quill Pen Tally  </a:t>
            </a:r>
          </a:p>
        </p:txBody>
      </p:sp>
      <p:graphicFrame>
        <p:nvGraphicFramePr>
          <p:cNvPr id="5" name="Content Placeholder 2">
            <a:extLst>
              <a:ext uri="{FF2B5EF4-FFF2-40B4-BE49-F238E27FC236}">
                <a16:creationId xmlns:a16="http://schemas.microsoft.com/office/drawing/2014/main" id="{360265F4-3429-4B01-BC81-4E89CE8902DA}"/>
              </a:ext>
            </a:extLst>
          </p:cNvPr>
          <p:cNvGraphicFramePr>
            <a:graphicFrameLocks noGrp="1"/>
          </p:cNvGraphicFramePr>
          <p:nvPr>
            <p:ph idx="1"/>
            <p:extLst>
              <p:ext uri="{D42A27DB-BD31-4B8C-83A1-F6EECF244321}">
                <p14:modId xmlns:p14="http://schemas.microsoft.com/office/powerpoint/2010/main" val="2045024377"/>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0949DB4A-F61F-4EDC-932E-C8B3EE779C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7492" y="338579"/>
            <a:ext cx="1973968" cy="1973968"/>
          </a:xfrm>
          <a:prstGeom prst="rect">
            <a:avLst/>
          </a:prstGeom>
        </p:spPr>
      </p:pic>
    </p:spTree>
    <p:extLst>
      <p:ext uri="{BB962C8B-B14F-4D97-AF65-F5344CB8AC3E}">
        <p14:creationId xmlns:p14="http://schemas.microsoft.com/office/powerpoint/2010/main" val="816782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FD1E94-B12F-434F-8027-5DBEAC55A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1">
              <a:lumMod val="85000"/>
              <a:alpha val="8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F3B7E9A-106C-46DD-88B9-7BFDD4F780F5}"/>
              </a:ext>
            </a:extLst>
          </p:cNvPr>
          <p:cNvSpPr>
            <a:spLocks noGrp="1"/>
          </p:cNvSpPr>
          <p:nvPr>
            <p:ph type="title"/>
          </p:nvPr>
        </p:nvSpPr>
        <p:spPr>
          <a:xfrm>
            <a:off x="838200" y="365125"/>
            <a:ext cx="10515600" cy="1325563"/>
          </a:xfrm>
        </p:spPr>
        <p:txBody>
          <a:bodyPr>
            <a:normAutofit/>
          </a:bodyPr>
          <a:lstStyle/>
          <a:p>
            <a:r>
              <a:rPr lang="en-US" dirty="0"/>
              <a:t>What We Have Discovered</a:t>
            </a:r>
          </a:p>
        </p:txBody>
      </p:sp>
      <p:graphicFrame>
        <p:nvGraphicFramePr>
          <p:cNvPr id="5" name="Content Placeholder 2">
            <a:extLst>
              <a:ext uri="{FF2B5EF4-FFF2-40B4-BE49-F238E27FC236}">
                <a16:creationId xmlns:a16="http://schemas.microsoft.com/office/drawing/2014/main" id="{6DCC43F1-0666-458D-966D-70098C02C41C}"/>
              </a:ext>
            </a:extLst>
          </p:cNvPr>
          <p:cNvGraphicFramePr>
            <a:graphicFrameLocks noGrp="1"/>
          </p:cNvGraphicFramePr>
          <p:nvPr>
            <p:ph idx="1"/>
            <p:extLst>
              <p:ext uri="{D42A27DB-BD31-4B8C-83A1-F6EECF244321}">
                <p14:modId xmlns:p14="http://schemas.microsoft.com/office/powerpoint/2010/main" val="3127752694"/>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40BDB4F-91F8-4A53-9189-6D21433517C2}"/>
              </a:ext>
            </a:extLst>
          </p:cNvPr>
          <p:cNvSpPr>
            <a:spLocks noGrp="1"/>
          </p:cNvSpPr>
          <p:nvPr>
            <p:ph type="title"/>
          </p:nvPr>
        </p:nvSpPr>
        <p:spPr>
          <a:xfrm>
            <a:off x="838200" y="365125"/>
            <a:ext cx="10515600" cy="930275"/>
          </a:xfrm>
        </p:spPr>
        <p:txBody>
          <a:bodyPr>
            <a:normAutofit/>
          </a:bodyPr>
          <a:lstStyle/>
          <a:p>
            <a:r>
              <a:rPr lang="en-US" dirty="0">
                <a:solidFill>
                  <a:schemeClr val="bg1"/>
                </a:solidFill>
              </a:rPr>
              <a:t>Document Clue # 5</a:t>
            </a:r>
          </a:p>
        </p:txBody>
      </p:sp>
      <p:graphicFrame>
        <p:nvGraphicFramePr>
          <p:cNvPr id="5" name="Content Placeholder 2">
            <a:extLst>
              <a:ext uri="{FF2B5EF4-FFF2-40B4-BE49-F238E27FC236}">
                <a16:creationId xmlns:a16="http://schemas.microsoft.com/office/drawing/2014/main" id="{0959D733-8405-44A2-9250-AEB8C565E33F}"/>
              </a:ext>
            </a:extLst>
          </p:cNvPr>
          <p:cNvGraphicFramePr>
            <a:graphicFrameLocks noGrp="1"/>
          </p:cNvGraphicFramePr>
          <p:nvPr>
            <p:ph idx="1"/>
            <p:extLst>
              <p:ext uri="{D42A27DB-BD31-4B8C-83A1-F6EECF244321}">
                <p14:modId xmlns:p14="http://schemas.microsoft.com/office/powerpoint/2010/main" val="276461645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930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9AA67D"/>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758863A-FC06-4819-8FE6-E1884CEC7FE6}"/>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Journals of the Continental Congress: The Articles 	of Association</a:t>
            </a:r>
          </a:p>
        </p:txBody>
      </p:sp>
      <p:sp>
        <p:nvSpPr>
          <p:cNvPr id="3" name="Content Placeholder 2">
            <a:extLst>
              <a:ext uri="{FF2B5EF4-FFF2-40B4-BE49-F238E27FC236}">
                <a16:creationId xmlns:a16="http://schemas.microsoft.com/office/drawing/2014/main" id="{DD1A9D02-9D6E-4E21-8804-7DD5D95659E9}"/>
              </a:ext>
            </a:extLst>
          </p:cNvPr>
          <p:cNvSpPr>
            <a:spLocks noGrp="1"/>
          </p:cNvSpPr>
          <p:nvPr>
            <p:ph idx="1"/>
          </p:nvPr>
        </p:nvSpPr>
        <p:spPr>
          <a:xfrm>
            <a:off x="6094476" y="398353"/>
            <a:ext cx="5257801" cy="5431376"/>
          </a:xfrm>
        </p:spPr>
        <p:txBody>
          <a:bodyPr anchor="ctr">
            <a:normAutofit/>
          </a:bodyPr>
          <a:lstStyle/>
          <a:p>
            <a:r>
              <a:rPr lang="en-US" sz="2000" dirty="0"/>
              <a:t>“… a non-importation, non-consumption, and a non-exportation agreement, faithfully adhered to, will prove the most speedy, effectual, and peaceable measure”</a:t>
            </a:r>
          </a:p>
        </p:txBody>
      </p:sp>
    </p:spTree>
    <p:extLst>
      <p:ext uri="{BB962C8B-B14F-4D97-AF65-F5344CB8AC3E}">
        <p14:creationId xmlns:p14="http://schemas.microsoft.com/office/powerpoint/2010/main" val="977210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F36E-B365-49F0-9232-5A43A4002663}"/>
              </a:ext>
            </a:extLst>
          </p:cNvPr>
          <p:cNvSpPr>
            <a:spLocks noGrp="1"/>
          </p:cNvSpPr>
          <p:nvPr>
            <p:ph type="title"/>
          </p:nvPr>
        </p:nvSpPr>
        <p:spPr/>
        <p:txBody>
          <a:bodyPr>
            <a:normAutofit fontScale="90000"/>
          </a:bodyPr>
          <a:lstStyle/>
          <a:p>
            <a:r>
              <a:rPr lang="en-US" dirty="0"/>
              <a:t>What does non-importation, non-consumption, and non-exportation mean to colonists?</a:t>
            </a:r>
          </a:p>
        </p:txBody>
      </p:sp>
      <p:sp>
        <p:nvSpPr>
          <p:cNvPr id="3" name="Content Placeholder 2">
            <a:extLst>
              <a:ext uri="{FF2B5EF4-FFF2-40B4-BE49-F238E27FC236}">
                <a16:creationId xmlns:a16="http://schemas.microsoft.com/office/drawing/2014/main" id="{C2FB6A45-A5F9-42F9-A0AE-E5DCCA5433A3}"/>
              </a:ext>
            </a:extLst>
          </p:cNvPr>
          <p:cNvSpPr>
            <a:spLocks noGrp="1"/>
          </p:cNvSpPr>
          <p:nvPr>
            <p:ph idx="1"/>
          </p:nvPr>
        </p:nvSpPr>
        <p:spPr/>
        <p:txBody>
          <a:bodyPr>
            <a:normAutofit fontScale="92500" lnSpcReduction="20000"/>
          </a:bodyPr>
          <a:lstStyle/>
          <a:p>
            <a:pPr marL="0" indent="0">
              <a:buNone/>
            </a:pPr>
            <a:r>
              <a:rPr lang="en-US" dirty="0"/>
              <a:t>A Colonists in the thirteen colonies will not accept (import)</a:t>
            </a:r>
          </a:p>
          <a:p>
            <a:pPr marL="0" indent="0">
              <a:buNone/>
            </a:pPr>
            <a:r>
              <a:rPr lang="en-US" dirty="0"/>
              <a:t>    goods or send (export) goods to England (except rice).</a:t>
            </a:r>
          </a:p>
          <a:p>
            <a:pPr marL="0" indent="0">
              <a:buNone/>
            </a:pPr>
            <a:r>
              <a:rPr lang="en-US" dirty="0"/>
              <a:t>    They are to avoid using British goods.</a:t>
            </a:r>
          </a:p>
          <a:p>
            <a:endParaRPr lang="en-US" dirty="0"/>
          </a:p>
          <a:p>
            <a:pPr marL="0" indent="0">
              <a:buNone/>
            </a:pPr>
            <a:r>
              <a:rPr lang="en-US" dirty="0"/>
              <a:t>B  Colonists can’t afford goods made in England, France or</a:t>
            </a:r>
          </a:p>
          <a:p>
            <a:pPr marL="0" indent="0">
              <a:buNone/>
            </a:pPr>
            <a:r>
              <a:rPr lang="en-US" dirty="0"/>
              <a:t>    Spain</a:t>
            </a:r>
          </a:p>
          <a:p>
            <a:endParaRPr lang="en-US" dirty="0"/>
          </a:p>
          <a:p>
            <a:pPr marL="0" indent="0">
              <a:buNone/>
            </a:pPr>
            <a:r>
              <a:rPr lang="en-US" dirty="0"/>
              <a:t>C  Colonists are just thinking about ways they can cut their </a:t>
            </a:r>
          </a:p>
          <a:p>
            <a:pPr marL="0" indent="0">
              <a:buNone/>
            </a:pPr>
            <a:r>
              <a:rPr lang="en-US" dirty="0"/>
              <a:t>     budgets because England is making too much money. </a:t>
            </a:r>
          </a:p>
        </p:txBody>
      </p:sp>
      <p:pic>
        <p:nvPicPr>
          <p:cNvPr id="8" name="Picture 7" descr="A close up of a logo&#10;&#10;Description automatically generated">
            <a:extLst>
              <a:ext uri="{FF2B5EF4-FFF2-40B4-BE49-F238E27FC236}">
                <a16:creationId xmlns:a16="http://schemas.microsoft.com/office/drawing/2014/main" id="{9ED29362-A707-42B5-AC19-DF03535CE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2011680"/>
            <a:ext cx="756920" cy="1137920"/>
          </a:xfrm>
          <a:prstGeom prst="rect">
            <a:avLst/>
          </a:prstGeom>
        </p:spPr>
      </p:pic>
      <p:pic>
        <p:nvPicPr>
          <p:cNvPr id="9" name="Picture 8" descr="A close up of a logo&#10;&#10;Description automatically generated">
            <a:extLst>
              <a:ext uri="{FF2B5EF4-FFF2-40B4-BE49-F238E27FC236}">
                <a16:creationId xmlns:a16="http://schemas.microsoft.com/office/drawing/2014/main" id="{DDC6E1C5-7D08-41AC-9F02-3680D0367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3552509"/>
            <a:ext cx="756920" cy="1137920"/>
          </a:xfrm>
          <a:prstGeom prst="rect">
            <a:avLst/>
          </a:prstGeom>
        </p:spPr>
      </p:pic>
      <p:pic>
        <p:nvPicPr>
          <p:cNvPr id="10" name="Picture 9" descr="A close up of a logo&#10;&#10;Description automatically generated">
            <a:extLst>
              <a:ext uri="{FF2B5EF4-FFF2-40B4-BE49-F238E27FC236}">
                <a16:creationId xmlns:a16="http://schemas.microsoft.com/office/drawing/2014/main" id="{F30B6D25-4D07-44A8-9E42-D21BFC9A2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5031740"/>
            <a:ext cx="756920" cy="1137920"/>
          </a:xfrm>
          <a:prstGeom prst="rect">
            <a:avLst/>
          </a:prstGeom>
        </p:spPr>
      </p:pic>
    </p:spTree>
    <p:extLst>
      <p:ext uri="{BB962C8B-B14F-4D97-AF65-F5344CB8AC3E}">
        <p14:creationId xmlns:p14="http://schemas.microsoft.com/office/powerpoint/2010/main" val="200298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B08112E-E6A2-433F-986B-08B272BD0249}"/>
              </a:ext>
            </a:extLst>
          </p:cNvPr>
          <p:cNvSpPr>
            <a:spLocks noGrp="1"/>
          </p:cNvSpPr>
          <p:nvPr>
            <p:ph type="title"/>
          </p:nvPr>
        </p:nvSpPr>
        <p:spPr>
          <a:xfrm>
            <a:off x="838200" y="365125"/>
            <a:ext cx="10515600" cy="930275"/>
          </a:xfrm>
        </p:spPr>
        <p:txBody>
          <a:bodyPr>
            <a:normAutofit/>
          </a:bodyPr>
          <a:lstStyle/>
          <a:p>
            <a:r>
              <a:rPr lang="en-US" dirty="0">
                <a:solidFill>
                  <a:schemeClr val="bg1"/>
                </a:solidFill>
              </a:rPr>
              <a:t>Document Clue # 6</a:t>
            </a:r>
          </a:p>
        </p:txBody>
      </p:sp>
      <p:graphicFrame>
        <p:nvGraphicFramePr>
          <p:cNvPr id="5" name="Content Placeholder 2">
            <a:extLst>
              <a:ext uri="{FF2B5EF4-FFF2-40B4-BE49-F238E27FC236}">
                <a16:creationId xmlns:a16="http://schemas.microsoft.com/office/drawing/2014/main" id="{F2354765-E77A-489D-812B-48D5B6E313BD}"/>
              </a:ext>
            </a:extLst>
          </p:cNvPr>
          <p:cNvGraphicFramePr>
            <a:graphicFrameLocks noGrp="1"/>
          </p:cNvGraphicFramePr>
          <p:nvPr>
            <p:ph idx="1"/>
            <p:extLst>
              <p:ext uri="{D42A27DB-BD31-4B8C-83A1-F6EECF244321}">
                <p14:modId xmlns:p14="http://schemas.microsoft.com/office/powerpoint/2010/main" val="343965094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81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9AA67D"/>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C69624-CD5F-40B9-AD90-26EBE86B6CCB}"/>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Journals of the Continental Congress:</a:t>
            </a:r>
            <a:br>
              <a:rPr lang="en-US" dirty="0">
                <a:solidFill>
                  <a:srgbClr val="FFFFFF"/>
                </a:solidFill>
              </a:rPr>
            </a:br>
            <a:r>
              <a:rPr lang="en-US" dirty="0">
                <a:solidFill>
                  <a:srgbClr val="FFFFFF"/>
                </a:solidFill>
              </a:rPr>
              <a:t>The Articles of Association</a:t>
            </a:r>
          </a:p>
        </p:txBody>
      </p:sp>
      <p:sp>
        <p:nvSpPr>
          <p:cNvPr id="3" name="Content Placeholder 2">
            <a:extLst>
              <a:ext uri="{FF2B5EF4-FFF2-40B4-BE49-F238E27FC236}">
                <a16:creationId xmlns:a16="http://schemas.microsoft.com/office/drawing/2014/main" id="{B32F34F6-9500-46B6-9F9C-28B0390C8B33}"/>
              </a:ext>
            </a:extLst>
          </p:cNvPr>
          <p:cNvSpPr>
            <a:spLocks noGrp="1"/>
          </p:cNvSpPr>
          <p:nvPr>
            <p:ph idx="1"/>
          </p:nvPr>
        </p:nvSpPr>
        <p:spPr>
          <a:xfrm>
            <a:off x="6095999" y="713313"/>
            <a:ext cx="5257801" cy="5431376"/>
          </a:xfrm>
        </p:spPr>
        <p:txBody>
          <a:bodyPr anchor="ctr">
            <a:normAutofit/>
          </a:bodyPr>
          <a:lstStyle/>
          <a:p>
            <a:r>
              <a:rPr lang="en-US" sz="2000" dirty="0"/>
              <a:t>“Therefore, we do, for ourselves, and the inhabitants of the several colonies, whom we represent, firmly agree and associate, under the sacred ties of virtue, honour and love of our country….”</a:t>
            </a:r>
          </a:p>
        </p:txBody>
      </p:sp>
    </p:spTree>
    <p:extLst>
      <p:ext uri="{BB962C8B-B14F-4D97-AF65-F5344CB8AC3E}">
        <p14:creationId xmlns:p14="http://schemas.microsoft.com/office/powerpoint/2010/main" val="3354172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C06286-8B34-4620-9568-F3A1CE853F0F}"/>
              </a:ext>
            </a:extLst>
          </p:cNvPr>
          <p:cNvSpPr>
            <a:spLocks noGrp="1"/>
          </p:cNvSpPr>
          <p:nvPr>
            <p:ph type="title"/>
          </p:nvPr>
        </p:nvSpPr>
        <p:spPr>
          <a:xfrm>
            <a:off x="838200" y="1113158"/>
            <a:ext cx="4614334" cy="2806704"/>
          </a:xfrm>
        </p:spPr>
        <p:txBody>
          <a:bodyPr vert="horz" lIns="91440" tIns="45720" rIns="91440" bIns="45720" rtlCol="0" anchor="b">
            <a:normAutofit/>
          </a:bodyPr>
          <a:lstStyle/>
          <a:p>
            <a:r>
              <a:rPr lang="en-US" sz="4400"/>
              <a:t>The Articles of Association: signature page</a:t>
            </a:r>
          </a:p>
        </p:txBody>
      </p:sp>
      <p:pic>
        <p:nvPicPr>
          <p:cNvPr id="5" name="Content Placeholder 4" descr="A close up of text on a white background&#10;&#10;Description automatically generated">
            <a:extLst>
              <a:ext uri="{FF2B5EF4-FFF2-40B4-BE49-F238E27FC236}">
                <a16:creationId xmlns:a16="http://schemas.microsoft.com/office/drawing/2014/main" id="{6E9FD938-7AF0-4A2B-8C27-0663ED955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470" y="678201"/>
            <a:ext cx="5482167" cy="5482167"/>
          </a:xfrm>
          <a:prstGeom prst="rect">
            <a:avLst/>
          </a:prstGeom>
        </p:spPr>
      </p:pic>
    </p:spTree>
    <p:extLst>
      <p:ext uri="{BB962C8B-B14F-4D97-AF65-F5344CB8AC3E}">
        <p14:creationId xmlns:p14="http://schemas.microsoft.com/office/powerpoint/2010/main" val="1657903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E0F9-0AAB-4135-910F-0CC70F18C498}"/>
              </a:ext>
            </a:extLst>
          </p:cNvPr>
          <p:cNvSpPr>
            <a:spLocks noGrp="1"/>
          </p:cNvSpPr>
          <p:nvPr>
            <p:ph type="title"/>
          </p:nvPr>
        </p:nvSpPr>
        <p:spPr/>
        <p:txBody>
          <a:bodyPr/>
          <a:lstStyle/>
          <a:p>
            <a:r>
              <a:rPr lang="en-US" dirty="0"/>
              <a:t>Signers of The Articles of Association</a:t>
            </a:r>
          </a:p>
        </p:txBody>
      </p:sp>
      <p:sp>
        <p:nvSpPr>
          <p:cNvPr id="3" name="Content Placeholder 2">
            <a:extLst>
              <a:ext uri="{FF2B5EF4-FFF2-40B4-BE49-F238E27FC236}">
                <a16:creationId xmlns:a16="http://schemas.microsoft.com/office/drawing/2014/main" id="{5BA3C710-D93B-4BF0-8EEA-1136DC0801AE}"/>
              </a:ext>
            </a:extLst>
          </p:cNvPr>
          <p:cNvSpPr>
            <a:spLocks noGrp="1"/>
          </p:cNvSpPr>
          <p:nvPr>
            <p:ph idx="1"/>
          </p:nvPr>
        </p:nvSpPr>
        <p:spPr/>
        <p:txBody>
          <a:bodyPr>
            <a:normAutofit fontScale="77500" lnSpcReduction="20000"/>
          </a:bodyPr>
          <a:lstStyle/>
          <a:p>
            <a:r>
              <a:rPr lang="en-US" dirty="0"/>
              <a:t>The </a:t>
            </a:r>
            <a:r>
              <a:rPr lang="en-US" i="1" dirty="0"/>
              <a:t>Articles of Association </a:t>
            </a:r>
            <a:r>
              <a:rPr lang="en-US" dirty="0"/>
              <a:t>was signed by 53 delegates some of whom would become America’s first founding fathers</a:t>
            </a:r>
          </a:p>
          <a:p>
            <a:endParaRPr lang="en-US" dirty="0"/>
          </a:p>
          <a:p>
            <a:r>
              <a:rPr lang="en-US" dirty="0"/>
              <a:t>The </a:t>
            </a:r>
            <a:r>
              <a:rPr lang="en-US" i="1" dirty="0"/>
              <a:t>Articles of Association </a:t>
            </a:r>
            <a:r>
              <a:rPr lang="en-US" dirty="0"/>
              <a:t>was signed on October 20, 1774 in Philadelphia at Carpenters Hall by delegates of the First Continental Congress</a:t>
            </a:r>
          </a:p>
          <a:p>
            <a:endParaRPr lang="en-US" dirty="0"/>
          </a:p>
          <a:p>
            <a:r>
              <a:rPr lang="en-US" dirty="0"/>
              <a:t>Signatures were grouped by the colonies they represented and included Peyton Randolph, president of the First Continental Congress, George Washington, John Adams, Sam Adams and Richard Henry Lee</a:t>
            </a:r>
          </a:p>
          <a:p>
            <a:endParaRPr lang="en-US" dirty="0"/>
          </a:p>
          <a:p>
            <a:r>
              <a:rPr lang="en-US" dirty="0"/>
              <a:t>Signatures you will not find on the document are Benjamin Franklin, Thomas Jefferson, Alexander Hamilton and John Jay</a:t>
            </a:r>
          </a:p>
          <a:p>
            <a:endParaRPr lang="en-US" dirty="0"/>
          </a:p>
          <a:p>
            <a:endParaRPr lang="en-US" dirty="0"/>
          </a:p>
        </p:txBody>
      </p:sp>
    </p:spTree>
    <p:extLst>
      <p:ext uri="{BB962C8B-B14F-4D97-AF65-F5344CB8AC3E}">
        <p14:creationId xmlns:p14="http://schemas.microsoft.com/office/powerpoint/2010/main" val="401470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D8EA7D-78CD-4D7F-9CB4-24E7F1255B3B}"/>
              </a:ext>
            </a:extLst>
          </p:cNvPr>
          <p:cNvSpPr>
            <a:spLocks noGrp="1"/>
          </p:cNvSpPr>
          <p:nvPr>
            <p:ph type="title"/>
          </p:nvPr>
        </p:nvSpPr>
        <p:spPr>
          <a:xfrm>
            <a:off x="838200" y="365125"/>
            <a:ext cx="10515600" cy="930275"/>
          </a:xfrm>
        </p:spPr>
        <p:txBody>
          <a:bodyPr>
            <a:normAutofit/>
          </a:bodyPr>
          <a:lstStyle/>
          <a:p>
            <a:r>
              <a:rPr lang="en-US" dirty="0">
                <a:solidFill>
                  <a:schemeClr val="bg1"/>
                </a:solidFill>
              </a:rPr>
              <a:t>Document Clue # 1</a:t>
            </a:r>
          </a:p>
        </p:txBody>
      </p:sp>
      <p:graphicFrame>
        <p:nvGraphicFramePr>
          <p:cNvPr id="19" name="Content Placeholder 2">
            <a:extLst>
              <a:ext uri="{FF2B5EF4-FFF2-40B4-BE49-F238E27FC236}">
                <a16:creationId xmlns:a16="http://schemas.microsoft.com/office/drawing/2014/main" id="{1EA9AD1D-ADA8-4D7E-A6C1-264BBBAE9400}"/>
              </a:ext>
            </a:extLst>
          </p:cNvPr>
          <p:cNvGraphicFramePr>
            <a:graphicFrameLocks noGrp="1"/>
          </p:cNvGraphicFramePr>
          <p:nvPr>
            <p:ph idx="1"/>
            <p:extLst>
              <p:ext uri="{D42A27DB-BD31-4B8C-83A1-F6EECF244321}">
                <p14:modId xmlns:p14="http://schemas.microsoft.com/office/powerpoint/2010/main" val="3650986369"/>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850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1" name="Rectangle 20">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E51F66-C03A-4719-B00D-091E17887066}"/>
              </a:ext>
            </a:extLst>
          </p:cNvPr>
          <p:cNvSpPr>
            <a:spLocks noGrp="1"/>
          </p:cNvSpPr>
          <p:nvPr>
            <p:ph type="title"/>
          </p:nvPr>
        </p:nvSpPr>
        <p:spPr>
          <a:xfrm>
            <a:off x="838200" y="1113158"/>
            <a:ext cx="4614334" cy="2806704"/>
          </a:xfrm>
        </p:spPr>
        <p:txBody>
          <a:bodyPr vert="horz" lIns="91440" tIns="45720" rIns="91440" bIns="45720" rtlCol="0" anchor="b">
            <a:normAutofit fontScale="90000"/>
          </a:bodyPr>
          <a:lstStyle/>
          <a:p>
            <a:r>
              <a:rPr lang="en-US" sz="4800" dirty="0"/>
              <a:t>George Washington</a:t>
            </a:r>
            <a:br>
              <a:rPr lang="en-US" sz="4800" dirty="0"/>
            </a:br>
            <a:r>
              <a:rPr lang="en-US" sz="4800" dirty="0"/>
              <a:t> </a:t>
            </a:r>
            <a:br>
              <a:rPr lang="en-US" sz="4800" dirty="0"/>
            </a:br>
            <a:r>
              <a:rPr lang="en-US" sz="4800" dirty="0"/>
              <a:t> by Gilbert Stuart</a:t>
            </a:r>
          </a:p>
        </p:txBody>
      </p:sp>
      <p:pic>
        <p:nvPicPr>
          <p:cNvPr id="5" name="Content Placeholder 4" descr="A person wearing a suit and tie&#10;&#10;Description automatically generated">
            <a:extLst>
              <a:ext uri="{FF2B5EF4-FFF2-40B4-BE49-F238E27FC236}">
                <a16:creationId xmlns:a16="http://schemas.microsoft.com/office/drawing/2014/main" id="{6BFC1DB7-DCFC-42DD-9370-AD7DC4324F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6768" y="645000"/>
            <a:ext cx="4577570" cy="5548570"/>
          </a:xfrm>
          <a:prstGeom prst="rect">
            <a:avLst/>
          </a:prstGeom>
        </p:spPr>
      </p:pic>
    </p:spTree>
    <p:extLst>
      <p:ext uri="{BB962C8B-B14F-4D97-AF65-F5344CB8AC3E}">
        <p14:creationId xmlns:p14="http://schemas.microsoft.com/office/powerpoint/2010/main" val="106435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1" name="Rectangle 20">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8B2D1A-64C9-4FD0-B23A-C0C68917CCE3}"/>
              </a:ext>
            </a:extLst>
          </p:cNvPr>
          <p:cNvSpPr>
            <a:spLocks noGrp="1"/>
          </p:cNvSpPr>
          <p:nvPr>
            <p:ph type="title"/>
          </p:nvPr>
        </p:nvSpPr>
        <p:spPr>
          <a:xfrm>
            <a:off x="838199" y="645000"/>
            <a:ext cx="4643955" cy="2784000"/>
          </a:xfrm>
        </p:spPr>
        <p:txBody>
          <a:bodyPr vert="horz" lIns="91440" tIns="45720" rIns="91440" bIns="45720" rtlCol="0" anchor="b">
            <a:normAutofit/>
          </a:bodyPr>
          <a:lstStyle/>
          <a:p>
            <a:r>
              <a:rPr lang="en-US" sz="3700" dirty="0"/>
              <a:t>Peyton Randolph</a:t>
            </a:r>
            <a:br>
              <a:rPr lang="en-US" sz="3700" dirty="0"/>
            </a:br>
            <a:br>
              <a:rPr lang="en-US" sz="3700" dirty="0"/>
            </a:br>
            <a:r>
              <a:rPr lang="en-US" sz="3700" dirty="0"/>
              <a:t> by Charles </a:t>
            </a:r>
            <a:r>
              <a:rPr lang="en-US" sz="3700" dirty="0" err="1"/>
              <a:t>Willson</a:t>
            </a:r>
            <a:r>
              <a:rPr lang="en-US" sz="3700" dirty="0"/>
              <a:t> Peale</a:t>
            </a:r>
          </a:p>
        </p:txBody>
      </p:sp>
      <p:pic>
        <p:nvPicPr>
          <p:cNvPr id="5" name="Content Placeholder 4" descr="A person looking at the camera&#10;&#10;Description automatically generated">
            <a:extLst>
              <a:ext uri="{FF2B5EF4-FFF2-40B4-BE49-F238E27FC236}">
                <a16:creationId xmlns:a16="http://schemas.microsoft.com/office/drawing/2014/main" id="{85EA7E4C-40AE-41DE-B1D2-E16FD5A508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0640" y="645000"/>
            <a:ext cx="4549827" cy="5548570"/>
          </a:xfrm>
          <a:prstGeom prst="rect">
            <a:avLst/>
          </a:prstGeom>
        </p:spPr>
      </p:pic>
    </p:spTree>
    <p:extLst>
      <p:ext uri="{BB962C8B-B14F-4D97-AF65-F5344CB8AC3E}">
        <p14:creationId xmlns:p14="http://schemas.microsoft.com/office/powerpoint/2010/main" val="200293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1" name="Rectangle 20">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1F506C-4709-41AD-8BB6-4D5FD6EFAD8D}"/>
              </a:ext>
            </a:extLst>
          </p:cNvPr>
          <p:cNvSpPr>
            <a:spLocks noGrp="1"/>
          </p:cNvSpPr>
          <p:nvPr>
            <p:ph type="title"/>
          </p:nvPr>
        </p:nvSpPr>
        <p:spPr>
          <a:xfrm>
            <a:off x="838200" y="1113158"/>
            <a:ext cx="4614334" cy="2806704"/>
          </a:xfrm>
        </p:spPr>
        <p:txBody>
          <a:bodyPr vert="horz" lIns="91440" tIns="45720" rIns="91440" bIns="45720" rtlCol="0" anchor="b">
            <a:normAutofit/>
          </a:bodyPr>
          <a:lstStyle/>
          <a:p>
            <a:r>
              <a:rPr lang="en-US" sz="4800" dirty="0"/>
              <a:t>John Adams</a:t>
            </a:r>
            <a:br>
              <a:rPr lang="en-US" sz="4800" dirty="0"/>
            </a:br>
            <a:endParaRPr lang="en-US" sz="4800" dirty="0"/>
          </a:p>
        </p:txBody>
      </p:sp>
      <p:pic>
        <p:nvPicPr>
          <p:cNvPr id="5" name="Content Placeholder 4" descr="A person looking at the camera&#10;&#10;Description automatically generated">
            <a:extLst>
              <a:ext uri="{FF2B5EF4-FFF2-40B4-BE49-F238E27FC236}">
                <a16:creationId xmlns:a16="http://schemas.microsoft.com/office/drawing/2014/main" id="{D1434613-0EDD-49A8-820A-CE78E5E638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6331" y="645000"/>
            <a:ext cx="4538445" cy="5548570"/>
          </a:xfrm>
          <a:prstGeom prst="rect">
            <a:avLst/>
          </a:prstGeom>
        </p:spPr>
      </p:pic>
    </p:spTree>
    <p:extLst>
      <p:ext uri="{BB962C8B-B14F-4D97-AF65-F5344CB8AC3E}">
        <p14:creationId xmlns:p14="http://schemas.microsoft.com/office/powerpoint/2010/main" val="1746734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ED23-DC2E-4469-ABEC-EF903E87FF0E}"/>
              </a:ext>
            </a:extLst>
          </p:cNvPr>
          <p:cNvSpPr>
            <a:spLocks noGrp="1"/>
          </p:cNvSpPr>
          <p:nvPr>
            <p:ph type="title"/>
          </p:nvPr>
        </p:nvSpPr>
        <p:spPr/>
        <p:txBody>
          <a:bodyPr/>
          <a:lstStyle/>
          <a:p>
            <a:r>
              <a:rPr lang="en-US" dirty="0"/>
              <a:t>1st Article</a:t>
            </a:r>
          </a:p>
        </p:txBody>
      </p:sp>
      <p:sp>
        <p:nvSpPr>
          <p:cNvPr id="3" name="Content Placeholder 2">
            <a:extLst>
              <a:ext uri="{FF2B5EF4-FFF2-40B4-BE49-F238E27FC236}">
                <a16:creationId xmlns:a16="http://schemas.microsoft.com/office/drawing/2014/main" id="{0250BCD6-5CD0-4BA3-AF83-6221DBBC0C8A}"/>
              </a:ext>
            </a:extLst>
          </p:cNvPr>
          <p:cNvSpPr>
            <a:spLocks noGrp="1"/>
          </p:cNvSpPr>
          <p:nvPr>
            <p:ph idx="1"/>
          </p:nvPr>
        </p:nvSpPr>
        <p:spPr/>
        <p:txBody>
          <a:bodyPr>
            <a:normAutofit lnSpcReduction="10000"/>
          </a:bodyPr>
          <a:lstStyle/>
          <a:p>
            <a:r>
              <a:rPr lang="en-US" dirty="0"/>
              <a:t>“That from and after the first day of December next, we will not import, into British America, from great-Britain or Ireland, any goods, wares, or merchandise whatsoever, or from any other place, any such goods, wares, or merchandise, as shall have been exported from Great Britain or Ireland, nor will we, after that day, import any East-India tea from any part of the world; nor any molasses, syrups, paneles, coffee, or pimento, from the British plantations or from Dominica; nor wines from Madeira, or the Western Islands; nor foreign Indigo.”</a:t>
            </a:r>
          </a:p>
        </p:txBody>
      </p:sp>
    </p:spTree>
    <p:extLst>
      <p:ext uri="{BB962C8B-B14F-4D97-AF65-F5344CB8AC3E}">
        <p14:creationId xmlns:p14="http://schemas.microsoft.com/office/powerpoint/2010/main" val="3653793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42B8-53EF-4D63-8B5E-E0ED302C501B}"/>
              </a:ext>
            </a:extLst>
          </p:cNvPr>
          <p:cNvSpPr>
            <a:spLocks noGrp="1"/>
          </p:cNvSpPr>
          <p:nvPr>
            <p:ph type="title"/>
          </p:nvPr>
        </p:nvSpPr>
        <p:spPr/>
        <p:txBody>
          <a:bodyPr/>
          <a:lstStyle/>
          <a:p>
            <a:r>
              <a:rPr lang="en-US" dirty="0"/>
              <a:t>What it means…</a:t>
            </a:r>
          </a:p>
        </p:txBody>
      </p:sp>
      <p:sp>
        <p:nvSpPr>
          <p:cNvPr id="3" name="Content Placeholder 2">
            <a:extLst>
              <a:ext uri="{FF2B5EF4-FFF2-40B4-BE49-F238E27FC236}">
                <a16:creationId xmlns:a16="http://schemas.microsoft.com/office/drawing/2014/main" id="{232260BA-178D-4D61-804B-726C7ADC91B0}"/>
              </a:ext>
            </a:extLst>
          </p:cNvPr>
          <p:cNvSpPr>
            <a:spLocks noGrp="1"/>
          </p:cNvSpPr>
          <p:nvPr>
            <p:ph idx="1"/>
          </p:nvPr>
        </p:nvSpPr>
        <p:spPr/>
        <p:txBody>
          <a:bodyPr/>
          <a:lstStyle/>
          <a:p>
            <a:r>
              <a:rPr lang="en-US" dirty="0"/>
              <a:t>Beginning in December 1774, the colonists were putting a plan in place to financially free themselves from Great Britain and other British colonies. The </a:t>
            </a:r>
            <a:r>
              <a:rPr lang="en-US" i="1" dirty="0"/>
              <a:t>Articles of Association </a:t>
            </a:r>
            <a:r>
              <a:rPr lang="en-US" dirty="0"/>
              <a:t>inspired the </a:t>
            </a:r>
            <a:r>
              <a:rPr lang="en-US" i="1" dirty="0"/>
              <a:t>1776 Declaration of Independence and identified colonists’ helplessness as British subjects.</a:t>
            </a:r>
          </a:p>
        </p:txBody>
      </p:sp>
    </p:spTree>
    <p:extLst>
      <p:ext uri="{BB962C8B-B14F-4D97-AF65-F5344CB8AC3E}">
        <p14:creationId xmlns:p14="http://schemas.microsoft.com/office/powerpoint/2010/main" val="3377699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3445-BAA6-4A62-8C08-138D1F586153}"/>
              </a:ext>
            </a:extLst>
          </p:cNvPr>
          <p:cNvSpPr>
            <a:spLocks noGrp="1"/>
          </p:cNvSpPr>
          <p:nvPr>
            <p:ph type="title"/>
          </p:nvPr>
        </p:nvSpPr>
        <p:spPr/>
        <p:txBody>
          <a:bodyPr/>
          <a:lstStyle/>
          <a:p>
            <a:r>
              <a:rPr lang="en-US" dirty="0"/>
              <a:t>2</a:t>
            </a:r>
            <a:r>
              <a:rPr lang="en-US" baseline="30000" dirty="0"/>
              <a:t>nd</a:t>
            </a:r>
            <a:r>
              <a:rPr lang="en-US" dirty="0"/>
              <a:t> Article</a:t>
            </a:r>
          </a:p>
        </p:txBody>
      </p:sp>
      <p:sp>
        <p:nvSpPr>
          <p:cNvPr id="3" name="Content Placeholder 2">
            <a:extLst>
              <a:ext uri="{FF2B5EF4-FFF2-40B4-BE49-F238E27FC236}">
                <a16:creationId xmlns:a16="http://schemas.microsoft.com/office/drawing/2014/main" id="{9C4DB29C-1F27-4540-BEEA-EA6BA343DDCD}"/>
              </a:ext>
            </a:extLst>
          </p:cNvPr>
          <p:cNvSpPr>
            <a:spLocks noGrp="1"/>
          </p:cNvSpPr>
          <p:nvPr>
            <p:ph idx="1"/>
          </p:nvPr>
        </p:nvSpPr>
        <p:spPr/>
        <p:txBody>
          <a:bodyPr/>
          <a:lstStyle/>
          <a:p>
            <a:r>
              <a:rPr lang="en-US" dirty="0"/>
              <a:t>“We will neither import nor purchase, any slave imported after the first day of December next; after which time, we will wholly discontinue the slave trade, and will neither be concerned in it ourselves, nor will we hire our vessels, nor sell our commodities or manufactures to those who are concerned in it.”</a:t>
            </a:r>
          </a:p>
        </p:txBody>
      </p:sp>
    </p:spTree>
    <p:extLst>
      <p:ext uri="{BB962C8B-B14F-4D97-AF65-F5344CB8AC3E}">
        <p14:creationId xmlns:p14="http://schemas.microsoft.com/office/powerpoint/2010/main" val="406188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3316A07-743E-45B6-8A33-8B89190734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55"/>
          <a:stretch/>
        </p:blipFill>
        <p:spPr>
          <a:xfrm>
            <a:off x="20" y="10"/>
            <a:ext cx="12191980" cy="6857990"/>
          </a:xfrm>
          <a:prstGeom prst="rect">
            <a:avLst/>
          </a:prstGeom>
        </p:spPr>
      </p:pic>
    </p:spTree>
    <p:extLst>
      <p:ext uri="{BB962C8B-B14F-4D97-AF65-F5344CB8AC3E}">
        <p14:creationId xmlns:p14="http://schemas.microsoft.com/office/powerpoint/2010/main" val="4283277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015B-4D00-4655-9F7B-729EAABF9D54}"/>
              </a:ext>
            </a:extLst>
          </p:cNvPr>
          <p:cNvSpPr>
            <a:spLocks noGrp="1"/>
          </p:cNvSpPr>
          <p:nvPr>
            <p:ph type="title"/>
          </p:nvPr>
        </p:nvSpPr>
        <p:spPr/>
        <p:txBody>
          <a:bodyPr/>
          <a:lstStyle/>
          <a:p>
            <a:r>
              <a:rPr lang="en-US" dirty="0"/>
              <a:t>What it means……</a:t>
            </a:r>
          </a:p>
        </p:txBody>
      </p:sp>
      <p:sp>
        <p:nvSpPr>
          <p:cNvPr id="3" name="Content Placeholder 2">
            <a:extLst>
              <a:ext uri="{FF2B5EF4-FFF2-40B4-BE49-F238E27FC236}">
                <a16:creationId xmlns:a16="http://schemas.microsoft.com/office/drawing/2014/main" id="{D613DBD9-618F-451D-91D3-2DE171B48526}"/>
              </a:ext>
            </a:extLst>
          </p:cNvPr>
          <p:cNvSpPr>
            <a:spLocks noGrp="1"/>
          </p:cNvSpPr>
          <p:nvPr>
            <p:ph idx="1"/>
          </p:nvPr>
        </p:nvSpPr>
        <p:spPr/>
        <p:txBody>
          <a:bodyPr/>
          <a:lstStyle/>
          <a:p>
            <a:r>
              <a:rPr lang="en-US" dirty="0"/>
              <a:t>Beginning in December 1774 American colonists will not  purchase enslaved persons from outside the thirteen colonies. The colonies will not supply ships or provide any supplies to support others in the slave trade. </a:t>
            </a:r>
          </a:p>
        </p:txBody>
      </p:sp>
    </p:spTree>
    <p:extLst>
      <p:ext uri="{BB962C8B-B14F-4D97-AF65-F5344CB8AC3E}">
        <p14:creationId xmlns:p14="http://schemas.microsoft.com/office/powerpoint/2010/main" val="3525954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1E15-6116-492F-BEE2-4FF0123EBADA}"/>
              </a:ext>
            </a:extLst>
          </p:cNvPr>
          <p:cNvSpPr>
            <a:spLocks noGrp="1"/>
          </p:cNvSpPr>
          <p:nvPr>
            <p:ph type="title"/>
          </p:nvPr>
        </p:nvSpPr>
        <p:spPr/>
        <p:txBody>
          <a:bodyPr/>
          <a:lstStyle/>
          <a:p>
            <a:r>
              <a:rPr lang="en-US" dirty="0"/>
              <a:t>8</a:t>
            </a:r>
            <a:r>
              <a:rPr lang="en-US" baseline="30000" dirty="0"/>
              <a:t>th</a:t>
            </a:r>
            <a:r>
              <a:rPr lang="en-US" dirty="0"/>
              <a:t> Article</a:t>
            </a:r>
          </a:p>
        </p:txBody>
      </p:sp>
      <p:sp>
        <p:nvSpPr>
          <p:cNvPr id="3" name="Content Placeholder 2">
            <a:extLst>
              <a:ext uri="{FF2B5EF4-FFF2-40B4-BE49-F238E27FC236}">
                <a16:creationId xmlns:a16="http://schemas.microsoft.com/office/drawing/2014/main" id="{FE2F36E5-01D5-4A11-9863-3AF62B9C2380}"/>
              </a:ext>
            </a:extLst>
          </p:cNvPr>
          <p:cNvSpPr>
            <a:spLocks noGrp="1"/>
          </p:cNvSpPr>
          <p:nvPr>
            <p:ph idx="1"/>
          </p:nvPr>
        </p:nvSpPr>
        <p:spPr/>
        <p:txBody>
          <a:bodyPr>
            <a:normAutofit fontScale="92500" lnSpcReduction="20000"/>
          </a:bodyPr>
          <a:lstStyle/>
          <a:p>
            <a:r>
              <a:rPr lang="en-US" dirty="0"/>
              <a:t>“We will, in our several stations, encourage frugality, economy, and industry, and promote agriculture, arts and the manufactures of this country, especially that of wool; and will discountenance and discourage every species of extravagance and dissipation, especially all horse-racing, and all kinds of games, cock fighting, exhibitions of shews, plays, and other expensive diversions and entertainments; and on the death of any relation or friend, none of us, or any of our families will go into any further mourning-dress, than a black crepe or ribbon on the arm or hat, for gentlemen, and a black ribbon and necklace for ladies, and we will discontinue the giving of gloves and scarves at funerals.”</a:t>
            </a:r>
          </a:p>
        </p:txBody>
      </p:sp>
    </p:spTree>
    <p:extLst>
      <p:ext uri="{BB962C8B-B14F-4D97-AF65-F5344CB8AC3E}">
        <p14:creationId xmlns:p14="http://schemas.microsoft.com/office/powerpoint/2010/main" val="2011532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AD3D-2875-4961-985C-B4B66F0C9C95}"/>
              </a:ext>
            </a:extLst>
          </p:cNvPr>
          <p:cNvSpPr>
            <a:spLocks noGrp="1"/>
          </p:cNvSpPr>
          <p:nvPr>
            <p:ph type="title"/>
          </p:nvPr>
        </p:nvSpPr>
        <p:spPr/>
        <p:txBody>
          <a:bodyPr/>
          <a:lstStyle/>
          <a:p>
            <a:r>
              <a:rPr lang="en-US" dirty="0"/>
              <a:t>What it means…</a:t>
            </a:r>
          </a:p>
        </p:txBody>
      </p:sp>
      <p:sp>
        <p:nvSpPr>
          <p:cNvPr id="3" name="Content Placeholder 2">
            <a:extLst>
              <a:ext uri="{FF2B5EF4-FFF2-40B4-BE49-F238E27FC236}">
                <a16:creationId xmlns:a16="http://schemas.microsoft.com/office/drawing/2014/main" id="{7BC736CE-1728-413C-B124-6339D926EDEE}"/>
              </a:ext>
            </a:extLst>
          </p:cNvPr>
          <p:cNvSpPr>
            <a:spLocks noGrp="1"/>
          </p:cNvSpPr>
          <p:nvPr>
            <p:ph idx="1"/>
          </p:nvPr>
        </p:nvSpPr>
        <p:spPr/>
        <p:txBody>
          <a:bodyPr/>
          <a:lstStyle/>
          <a:p>
            <a:r>
              <a:rPr lang="en-US" dirty="0"/>
              <a:t>Businesses in the thirteen colonies are encouraged not to be wasteful and focus on increasing the production of wool and farm goods. </a:t>
            </a:r>
            <a:r>
              <a:rPr lang="en-US" i="1" dirty="0"/>
              <a:t>The Articles of Association </a:t>
            </a:r>
            <a:r>
              <a:rPr lang="en-US" dirty="0"/>
              <a:t>also identifies how colonists should behave during the boycott and discourages wasting time on expensive entertainment and clothing.</a:t>
            </a:r>
          </a:p>
        </p:txBody>
      </p:sp>
    </p:spTree>
    <p:extLst>
      <p:ext uri="{BB962C8B-B14F-4D97-AF65-F5344CB8AC3E}">
        <p14:creationId xmlns:p14="http://schemas.microsoft.com/office/powerpoint/2010/main" val="132549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34E67C-45C5-4F9D-90D7-02B3E85C6619}"/>
              </a:ext>
            </a:extLst>
          </p:cNvPr>
          <p:cNvSpPr>
            <a:spLocks noGrp="1"/>
          </p:cNvSpPr>
          <p:nvPr>
            <p:ph type="title"/>
          </p:nvPr>
        </p:nvSpPr>
        <p:spPr>
          <a:xfrm>
            <a:off x="838200" y="1113158"/>
            <a:ext cx="4614334" cy="2806704"/>
          </a:xfrm>
        </p:spPr>
        <p:txBody>
          <a:bodyPr vert="horz" lIns="91440" tIns="45720" rIns="91440" bIns="45720" rtlCol="0" anchor="b">
            <a:normAutofit/>
          </a:bodyPr>
          <a:lstStyle/>
          <a:p>
            <a:r>
              <a:rPr lang="en-US" sz="4800" dirty="0"/>
              <a:t>The Articles of Association Oct. 20, 1774</a:t>
            </a:r>
          </a:p>
        </p:txBody>
      </p:sp>
      <p:pic>
        <p:nvPicPr>
          <p:cNvPr id="5" name="Content Placeholder 4" descr="A close up of text on a white surface&#10;&#10;Description automatically generated">
            <a:extLst>
              <a:ext uri="{FF2B5EF4-FFF2-40B4-BE49-F238E27FC236}">
                <a16:creationId xmlns:a16="http://schemas.microsoft.com/office/drawing/2014/main" id="{2C284D36-7A0B-428C-8725-E1AF6BBB5E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1112" y="628589"/>
            <a:ext cx="6039437" cy="5899955"/>
          </a:xfrm>
          <a:prstGeom prst="rect">
            <a:avLst/>
          </a:prstGeom>
        </p:spPr>
      </p:pic>
    </p:spTree>
    <p:extLst>
      <p:ext uri="{BB962C8B-B14F-4D97-AF65-F5344CB8AC3E}">
        <p14:creationId xmlns:p14="http://schemas.microsoft.com/office/powerpoint/2010/main" val="1155045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FF95-5A4A-477F-A92B-2C42A132F4A2}"/>
              </a:ext>
            </a:extLst>
          </p:cNvPr>
          <p:cNvSpPr>
            <a:spLocks noGrp="1"/>
          </p:cNvSpPr>
          <p:nvPr>
            <p:ph type="title"/>
          </p:nvPr>
        </p:nvSpPr>
        <p:spPr/>
        <p:txBody>
          <a:bodyPr/>
          <a:lstStyle/>
          <a:p>
            <a:r>
              <a:rPr lang="en-US" dirty="0"/>
              <a:t>13</a:t>
            </a:r>
            <a:r>
              <a:rPr lang="en-US" baseline="30000" dirty="0"/>
              <a:t>th</a:t>
            </a:r>
            <a:r>
              <a:rPr lang="en-US" dirty="0"/>
              <a:t> Article</a:t>
            </a:r>
          </a:p>
        </p:txBody>
      </p:sp>
      <p:sp>
        <p:nvSpPr>
          <p:cNvPr id="3" name="Content Placeholder 2">
            <a:extLst>
              <a:ext uri="{FF2B5EF4-FFF2-40B4-BE49-F238E27FC236}">
                <a16:creationId xmlns:a16="http://schemas.microsoft.com/office/drawing/2014/main" id="{DC0D5E4F-593C-46DB-BCCB-6E5A9DD2653E}"/>
              </a:ext>
            </a:extLst>
          </p:cNvPr>
          <p:cNvSpPr>
            <a:spLocks noGrp="1"/>
          </p:cNvSpPr>
          <p:nvPr>
            <p:ph idx="1"/>
          </p:nvPr>
        </p:nvSpPr>
        <p:spPr/>
        <p:txBody>
          <a:bodyPr/>
          <a:lstStyle/>
          <a:p>
            <a:r>
              <a:rPr lang="en-US" dirty="0"/>
              <a:t>“That all manufactures of this country be sold at reasonable prices, so that no undue advantage be taken of a future scarcity of goods.”</a:t>
            </a:r>
          </a:p>
        </p:txBody>
      </p:sp>
    </p:spTree>
    <p:extLst>
      <p:ext uri="{BB962C8B-B14F-4D97-AF65-F5344CB8AC3E}">
        <p14:creationId xmlns:p14="http://schemas.microsoft.com/office/powerpoint/2010/main" val="1542714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E1C2-0AA7-43BB-B062-293720CCD7D5}"/>
              </a:ext>
            </a:extLst>
          </p:cNvPr>
          <p:cNvSpPr>
            <a:spLocks noGrp="1"/>
          </p:cNvSpPr>
          <p:nvPr>
            <p:ph type="title"/>
          </p:nvPr>
        </p:nvSpPr>
        <p:spPr/>
        <p:txBody>
          <a:bodyPr/>
          <a:lstStyle/>
          <a:p>
            <a:r>
              <a:rPr lang="en-US" dirty="0"/>
              <a:t>What this means…</a:t>
            </a:r>
          </a:p>
        </p:txBody>
      </p:sp>
      <p:sp>
        <p:nvSpPr>
          <p:cNvPr id="3" name="Content Placeholder 2">
            <a:extLst>
              <a:ext uri="{FF2B5EF4-FFF2-40B4-BE49-F238E27FC236}">
                <a16:creationId xmlns:a16="http://schemas.microsoft.com/office/drawing/2014/main" id="{04370725-D440-447B-9AF1-3A73CB1F0961}"/>
              </a:ext>
            </a:extLst>
          </p:cNvPr>
          <p:cNvSpPr>
            <a:spLocks noGrp="1"/>
          </p:cNvSpPr>
          <p:nvPr>
            <p:ph idx="1"/>
          </p:nvPr>
        </p:nvSpPr>
        <p:spPr/>
        <p:txBody>
          <a:bodyPr/>
          <a:lstStyle/>
          <a:p>
            <a:r>
              <a:rPr lang="en-US" dirty="0"/>
              <a:t>All goods made within the thirteen colonies must be sold at reasonable prices even if the supply is limited. If less American goods are available for purchase due to Congress’ actions, merchants are not allowed to raise their prices on the limited merchandise. Today we could call this “price gouging.”</a:t>
            </a:r>
          </a:p>
        </p:txBody>
      </p:sp>
    </p:spTree>
    <p:extLst>
      <p:ext uri="{BB962C8B-B14F-4D97-AF65-F5344CB8AC3E}">
        <p14:creationId xmlns:p14="http://schemas.microsoft.com/office/powerpoint/2010/main" val="1990583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01C8-B81B-4FB0-84F3-4A71DC8FE553}"/>
              </a:ext>
            </a:extLst>
          </p:cNvPr>
          <p:cNvSpPr>
            <a:spLocks noGrp="1"/>
          </p:cNvSpPr>
          <p:nvPr>
            <p:ph type="title"/>
          </p:nvPr>
        </p:nvSpPr>
        <p:spPr/>
        <p:txBody>
          <a:bodyPr/>
          <a:lstStyle/>
          <a:p>
            <a:r>
              <a:rPr lang="en-US" dirty="0"/>
              <a:t>Why the Articles of Association </a:t>
            </a:r>
          </a:p>
        </p:txBody>
      </p:sp>
      <p:sp>
        <p:nvSpPr>
          <p:cNvPr id="3" name="Content Placeholder 2">
            <a:extLst>
              <a:ext uri="{FF2B5EF4-FFF2-40B4-BE49-F238E27FC236}">
                <a16:creationId xmlns:a16="http://schemas.microsoft.com/office/drawing/2014/main" id="{74FF0857-1F54-4D2A-B4DE-D028586359E6}"/>
              </a:ext>
            </a:extLst>
          </p:cNvPr>
          <p:cNvSpPr>
            <a:spLocks noGrp="1"/>
          </p:cNvSpPr>
          <p:nvPr>
            <p:ph idx="1"/>
          </p:nvPr>
        </p:nvSpPr>
        <p:spPr/>
        <p:txBody>
          <a:bodyPr>
            <a:normAutofit lnSpcReduction="10000"/>
          </a:bodyPr>
          <a:lstStyle/>
          <a:p>
            <a:r>
              <a:rPr lang="en-US" dirty="0"/>
              <a:t>Before the 1776 </a:t>
            </a:r>
            <a:r>
              <a:rPr lang="en-US" i="1" dirty="0"/>
              <a:t>Declaration of Independence </a:t>
            </a:r>
            <a:r>
              <a:rPr lang="en-US" dirty="0"/>
              <a:t>colonists in North American were already focusing on how Parliament’s actions were harming them. </a:t>
            </a:r>
            <a:r>
              <a:rPr lang="en-US" i="1" dirty="0"/>
              <a:t>The Articles of Association</a:t>
            </a:r>
            <a:r>
              <a:rPr lang="en-US" dirty="0"/>
              <a:t> documented on October 20, 1774, that the colonists were angered by the </a:t>
            </a:r>
            <a:r>
              <a:rPr lang="en-US" i="1" dirty="0"/>
              <a:t>Intolerable Acts </a:t>
            </a:r>
            <a:r>
              <a:rPr lang="en-US" dirty="0"/>
              <a:t>and felt their rights as British subjects were being abused.</a:t>
            </a:r>
          </a:p>
          <a:p>
            <a:r>
              <a:rPr lang="en-US" dirty="0"/>
              <a:t>Colonists needed an organized plan that was agreed upon by the colonies represented to address their complaints against Parliament. The document’s 14 articles outlined such a plan.</a:t>
            </a:r>
          </a:p>
        </p:txBody>
      </p:sp>
    </p:spTree>
    <p:extLst>
      <p:ext uri="{BB962C8B-B14F-4D97-AF65-F5344CB8AC3E}">
        <p14:creationId xmlns:p14="http://schemas.microsoft.com/office/powerpoint/2010/main" val="2593035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9AA67D">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AF91C16-46D3-4F43-AA8E-FDABB133A5E0}"/>
              </a:ext>
            </a:extLst>
          </p:cNvPr>
          <p:cNvSpPr>
            <a:spLocks noGrp="1"/>
          </p:cNvSpPr>
          <p:nvPr>
            <p:ph type="title"/>
          </p:nvPr>
        </p:nvSpPr>
        <p:spPr>
          <a:xfrm>
            <a:off x="838200" y="365125"/>
            <a:ext cx="10515600" cy="1325563"/>
          </a:xfrm>
        </p:spPr>
        <p:txBody>
          <a:bodyPr>
            <a:normAutofit/>
          </a:bodyPr>
          <a:lstStyle/>
          <a:p>
            <a:r>
              <a:rPr lang="en-US" dirty="0"/>
              <a:t>Quill Pen Tally  </a:t>
            </a:r>
          </a:p>
        </p:txBody>
      </p:sp>
      <p:graphicFrame>
        <p:nvGraphicFramePr>
          <p:cNvPr id="5" name="Content Placeholder 2">
            <a:extLst>
              <a:ext uri="{FF2B5EF4-FFF2-40B4-BE49-F238E27FC236}">
                <a16:creationId xmlns:a16="http://schemas.microsoft.com/office/drawing/2014/main" id="{F318A3F3-96CF-4D95-B73E-BFCB6E0FB204}"/>
              </a:ext>
            </a:extLst>
          </p:cNvPr>
          <p:cNvGraphicFramePr>
            <a:graphicFrameLocks noGrp="1"/>
          </p:cNvGraphicFramePr>
          <p:nvPr>
            <p:ph idx="1"/>
            <p:extLst>
              <p:ext uri="{D42A27DB-BD31-4B8C-83A1-F6EECF244321}">
                <p14:modId xmlns:p14="http://schemas.microsoft.com/office/powerpoint/2010/main" val="17435187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F9ADF2F8-A117-4851-AB5A-695B245879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5032" y="485126"/>
            <a:ext cx="2147150" cy="1680873"/>
          </a:xfrm>
          <a:prstGeom prst="rect">
            <a:avLst/>
          </a:prstGeom>
        </p:spPr>
      </p:pic>
    </p:spTree>
    <p:extLst>
      <p:ext uri="{BB962C8B-B14F-4D97-AF65-F5344CB8AC3E}">
        <p14:creationId xmlns:p14="http://schemas.microsoft.com/office/powerpoint/2010/main" val="866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9AA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269CAAC-82CA-4DAD-9707-F2367594DD94}"/>
              </a:ext>
            </a:extLst>
          </p:cNvPr>
          <p:cNvSpPr>
            <a:spLocks noGrp="1"/>
          </p:cNvSpPr>
          <p:nvPr>
            <p:ph type="title"/>
          </p:nvPr>
        </p:nvSpPr>
        <p:spPr>
          <a:xfrm>
            <a:off x="838199" y="1065749"/>
            <a:ext cx="4702629" cy="4726502"/>
          </a:xfrm>
        </p:spPr>
        <p:txBody>
          <a:bodyPr>
            <a:normAutofit/>
          </a:bodyPr>
          <a:lstStyle/>
          <a:p>
            <a:r>
              <a:rPr lang="en-US" sz="4400" dirty="0">
                <a:solidFill>
                  <a:srgbClr val="FFFFFF"/>
                </a:solidFill>
              </a:rPr>
              <a:t>Journals of the Continental Congress:</a:t>
            </a:r>
            <a:br>
              <a:rPr lang="en-US" sz="4400" dirty="0">
                <a:solidFill>
                  <a:srgbClr val="FFFFFF"/>
                </a:solidFill>
              </a:rPr>
            </a:br>
            <a:r>
              <a:rPr lang="en-US" sz="4400" dirty="0">
                <a:solidFill>
                  <a:srgbClr val="FFFFFF"/>
                </a:solidFill>
              </a:rPr>
              <a:t>Articles of Association</a:t>
            </a:r>
          </a:p>
        </p:txBody>
      </p:sp>
      <p:sp>
        <p:nvSpPr>
          <p:cNvPr id="3" name="Content Placeholder 2">
            <a:extLst>
              <a:ext uri="{FF2B5EF4-FFF2-40B4-BE49-F238E27FC236}">
                <a16:creationId xmlns:a16="http://schemas.microsoft.com/office/drawing/2014/main" id="{A7345FE0-8895-403D-8C84-837A0CAB8F88}"/>
              </a:ext>
            </a:extLst>
          </p:cNvPr>
          <p:cNvSpPr>
            <a:spLocks noGrp="1"/>
          </p:cNvSpPr>
          <p:nvPr>
            <p:ph idx="1"/>
          </p:nvPr>
        </p:nvSpPr>
        <p:spPr>
          <a:xfrm>
            <a:off x="7538022" y="713313"/>
            <a:ext cx="3815778" cy="5431376"/>
          </a:xfrm>
        </p:spPr>
        <p:txBody>
          <a:bodyPr anchor="ctr">
            <a:normAutofit/>
          </a:bodyPr>
          <a:lstStyle/>
          <a:p>
            <a:r>
              <a:rPr lang="en-US" sz="2000" dirty="0"/>
              <a:t>“We his majesty’s most loyal subjects the delegates of the several colonies of New Hampshire, Massachusetts-Bay, Rhode-Island, Connecticut, New-York, New Jersey, Pennsylvania, the lower counties of Newcastle, Kent and Sussex on Delaware, Maryland, Virginia, North-Carolina, and South-Carolina, deputed to represent them in a continental Congress…” </a:t>
            </a:r>
          </a:p>
        </p:txBody>
      </p:sp>
    </p:spTree>
    <p:extLst>
      <p:ext uri="{BB962C8B-B14F-4D97-AF65-F5344CB8AC3E}">
        <p14:creationId xmlns:p14="http://schemas.microsoft.com/office/powerpoint/2010/main" val="22424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75917-CA50-4FB5-A5B0-F90A7262B030}"/>
              </a:ext>
            </a:extLst>
          </p:cNvPr>
          <p:cNvSpPr>
            <a:spLocks noGrp="1"/>
          </p:cNvSpPr>
          <p:nvPr>
            <p:ph type="title"/>
          </p:nvPr>
        </p:nvSpPr>
        <p:spPr/>
        <p:txBody>
          <a:bodyPr/>
          <a:lstStyle/>
          <a:p>
            <a:r>
              <a:rPr lang="en-US" dirty="0"/>
              <a:t>Who Wrote This Document ?</a:t>
            </a:r>
            <a:br>
              <a:rPr lang="en-US" dirty="0"/>
            </a:br>
            <a:endParaRPr lang="en-US" dirty="0"/>
          </a:p>
        </p:txBody>
      </p:sp>
      <p:sp>
        <p:nvSpPr>
          <p:cNvPr id="3" name="Content Placeholder 2">
            <a:extLst>
              <a:ext uri="{FF2B5EF4-FFF2-40B4-BE49-F238E27FC236}">
                <a16:creationId xmlns:a16="http://schemas.microsoft.com/office/drawing/2014/main" id="{E3F15917-DCE7-4F44-8C85-9EBB2B9E457F}"/>
              </a:ext>
            </a:extLst>
          </p:cNvPr>
          <p:cNvSpPr>
            <a:spLocks noGrp="1"/>
          </p:cNvSpPr>
          <p:nvPr>
            <p:ph idx="1"/>
          </p:nvPr>
        </p:nvSpPr>
        <p:spPr>
          <a:xfrm>
            <a:off x="1133475" y="1964055"/>
            <a:ext cx="10515600" cy="4160520"/>
          </a:xfrm>
        </p:spPr>
        <p:txBody>
          <a:bodyPr>
            <a:normAutofit lnSpcReduction="10000"/>
          </a:bodyPr>
          <a:lstStyle/>
          <a:p>
            <a:pPr marL="0" indent="0">
              <a:buNone/>
            </a:pPr>
            <a:r>
              <a:rPr lang="en-US" dirty="0"/>
              <a:t>A  British Parliament members living in the </a:t>
            </a:r>
          </a:p>
          <a:p>
            <a:pPr marL="0" indent="0">
              <a:buNone/>
            </a:pPr>
            <a:r>
              <a:rPr lang="en-US" dirty="0"/>
              <a:t>     thirteen colonies</a:t>
            </a:r>
          </a:p>
          <a:p>
            <a:pPr marL="0" indent="0">
              <a:buNone/>
            </a:pPr>
            <a:endParaRPr lang="en-US" dirty="0"/>
          </a:p>
          <a:p>
            <a:pPr marL="0" indent="0">
              <a:buNone/>
            </a:pPr>
            <a:r>
              <a:rPr lang="en-US" dirty="0"/>
              <a:t>B  Soldiers and militia from a military regiment</a:t>
            </a:r>
          </a:p>
          <a:p>
            <a:endParaRPr lang="en-US" dirty="0"/>
          </a:p>
          <a:p>
            <a:pPr marL="0" indent="0">
              <a:buNone/>
            </a:pPr>
            <a:r>
              <a:rPr lang="en-US" dirty="0"/>
              <a:t>C  British colonial subjects  selected as delegates</a:t>
            </a:r>
          </a:p>
          <a:p>
            <a:pPr marL="0" indent="0">
              <a:buNone/>
            </a:pPr>
            <a:r>
              <a:rPr lang="en-US" dirty="0"/>
              <a:t>     representing the thirteen colonies at a continental</a:t>
            </a:r>
          </a:p>
          <a:p>
            <a:pPr marL="0" indent="0">
              <a:buNone/>
            </a:pPr>
            <a:r>
              <a:rPr lang="en-US" dirty="0"/>
              <a:t>     Congress </a:t>
            </a:r>
          </a:p>
          <a:p>
            <a:endParaRPr lang="en-US" dirty="0"/>
          </a:p>
          <a:p>
            <a:pPr marL="0" indent="0">
              <a:buNone/>
            </a:pPr>
            <a:endParaRPr lang="en-US" dirty="0"/>
          </a:p>
        </p:txBody>
      </p:sp>
      <p:pic>
        <p:nvPicPr>
          <p:cNvPr id="6" name="Picture 5" descr="A close up of a logo&#10;&#10;Description automatically generated">
            <a:extLst>
              <a:ext uri="{FF2B5EF4-FFF2-40B4-BE49-F238E27FC236}">
                <a16:creationId xmlns:a16="http://schemas.microsoft.com/office/drawing/2014/main" id="{47B976EE-6931-4E5F-90F4-EEA14671F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60" y="1695387"/>
            <a:ext cx="878540" cy="986854"/>
          </a:xfrm>
          <a:prstGeom prst="rect">
            <a:avLst/>
          </a:prstGeom>
        </p:spPr>
      </p:pic>
      <p:pic>
        <p:nvPicPr>
          <p:cNvPr id="10" name="Picture 9" descr="A close up of a logo&#10;&#10;Description automatically generated">
            <a:extLst>
              <a:ext uri="{FF2B5EF4-FFF2-40B4-BE49-F238E27FC236}">
                <a16:creationId xmlns:a16="http://schemas.microsoft.com/office/drawing/2014/main" id="{C3D1487F-F715-4CEE-AA9F-08EE78AEE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5" y="3290507"/>
            <a:ext cx="878540" cy="986854"/>
          </a:xfrm>
          <a:prstGeom prst="rect">
            <a:avLst/>
          </a:prstGeom>
        </p:spPr>
      </p:pic>
      <p:pic>
        <p:nvPicPr>
          <p:cNvPr id="11" name="Picture 10" descr="A close up of a logo&#10;&#10;Description automatically generated">
            <a:extLst>
              <a:ext uri="{FF2B5EF4-FFF2-40B4-BE49-F238E27FC236}">
                <a16:creationId xmlns:a16="http://schemas.microsoft.com/office/drawing/2014/main" id="{2C61D787-CABC-4949-BD6B-00D71114A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40" y="4669186"/>
            <a:ext cx="878540" cy="986854"/>
          </a:xfrm>
          <a:prstGeom prst="rect">
            <a:avLst/>
          </a:prstGeom>
        </p:spPr>
      </p:pic>
    </p:spTree>
    <p:extLst>
      <p:ext uri="{BB962C8B-B14F-4D97-AF65-F5344CB8AC3E}">
        <p14:creationId xmlns:p14="http://schemas.microsoft.com/office/powerpoint/2010/main" val="337140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DFA5-D090-4D1B-A2F0-5832E5DBFE5D}"/>
              </a:ext>
            </a:extLst>
          </p:cNvPr>
          <p:cNvSpPr>
            <a:spLocks noGrp="1"/>
          </p:cNvSpPr>
          <p:nvPr>
            <p:ph type="title"/>
          </p:nvPr>
        </p:nvSpPr>
        <p:spPr/>
        <p:txBody>
          <a:bodyPr/>
          <a:lstStyle/>
          <a:p>
            <a:r>
              <a:rPr lang="en-US" dirty="0"/>
              <a:t>Are all Thirteen Colonies Represented ?</a:t>
            </a:r>
            <a:br>
              <a:rPr lang="en-US" dirty="0"/>
            </a:br>
            <a:r>
              <a:rPr lang="en-US" dirty="0"/>
              <a:t> </a:t>
            </a:r>
          </a:p>
        </p:txBody>
      </p:sp>
      <p:sp>
        <p:nvSpPr>
          <p:cNvPr id="3" name="Content Placeholder 2">
            <a:extLst>
              <a:ext uri="{FF2B5EF4-FFF2-40B4-BE49-F238E27FC236}">
                <a16:creationId xmlns:a16="http://schemas.microsoft.com/office/drawing/2014/main" id="{6F5BA383-C8B1-4BA6-B114-1D5A19DD9AD4}"/>
              </a:ext>
            </a:extLst>
          </p:cNvPr>
          <p:cNvSpPr>
            <a:spLocks noGrp="1"/>
          </p:cNvSpPr>
          <p:nvPr>
            <p:ph idx="1"/>
          </p:nvPr>
        </p:nvSpPr>
        <p:spPr/>
        <p:txBody>
          <a:bodyPr>
            <a:normAutofit fontScale="92500" lnSpcReduction="20000"/>
          </a:bodyPr>
          <a:lstStyle/>
          <a:p>
            <a:pPr marL="0" indent="0">
              <a:buNone/>
            </a:pPr>
            <a:r>
              <a:rPr lang="en-US" dirty="0"/>
              <a:t>A  Yes, all thirteen colonies sent a delegate to the</a:t>
            </a:r>
          </a:p>
          <a:p>
            <a:pPr marL="0" indent="0">
              <a:buNone/>
            </a:pPr>
            <a:r>
              <a:rPr lang="en-US" dirty="0"/>
              <a:t>     First Continental Congress</a:t>
            </a:r>
          </a:p>
          <a:p>
            <a:endParaRPr lang="en-US" dirty="0"/>
          </a:p>
          <a:p>
            <a:pPr marL="0" indent="0">
              <a:buNone/>
            </a:pPr>
            <a:r>
              <a:rPr lang="en-US" dirty="0"/>
              <a:t>B   No, Georgia  did not send a delegate because they</a:t>
            </a:r>
          </a:p>
          <a:p>
            <a:pPr marL="0" indent="0">
              <a:buNone/>
            </a:pPr>
            <a:r>
              <a:rPr lang="en-US" dirty="0"/>
              <a:t>     needed the help of British soldiers and didn’t want to</a:t>
            </a:r>
          </a:p>
          <a:p>
            <a:pPr marL="0" indent="0">
              <a:buNone/>
            </a:pPr>
            <a:r>
              <a:rPr lang="en-US" dirty="0"/>
              <a:t>     anger them</a:t>
            </a:r>
          </a:p>
          <a:p>
            <a:endParaRPr lang="en-US" dirty="0"/>
          </a:p>
          <a:p>
            <a:pPr marL="0" indent="0">
              <a:buNone/>
            </a:pPr>
            <a:r>
              <a:rPr lang="en-US" dirty="0"/>
              <a:t>C  Congress delegates didn’t have an accurate record of</a:t>
            </a:r>
          </a:p>
          <a:p>
            <a:pPr marL="0" indent="0">
              <a:buNone/>
            </a:pPr>
            <a:r>
              <a:rPr lang="en-US" dirty="0"/>
              <a:t>     who attended the First Continental Congress</a:t>
            </a:r>
          </a:p>
          <a:p>
            <a:endParaRPr lang="en-US" dirty="0"/>
          </a:p>
          <a:p>
            <a:endParaRPr lang="en-US" dirty="0"/>
          </a:p>
        </p:txBody>
      </p:sp>
      <p:pic>
        <p:nvPicPr>
          <p:cNvPr id="8" name="Picture 7" descr="A close up of a logo&#10;&#10;Description automatically generated">
            <a:extLst>
              <a:ext uri="{FF2B5EF4-FFF2-40B4-BE49-F238E27FC236}">
                <a16:creationId xmlns:a16="http://schemas.microsoft.com/office/drawing/2014/main" id="{320352FD-C15B-4697-A2A3-496595252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65" y="1828470"/>
            <a:ext cx="903935" cy="1325563"/>
          </a:xfrm>
          <a:prstGeom prst="rect">
            <a:avLst/>
          </a:prstGeom>
        </p:spPr>
      </p:pic>
      <p:pic>
        <p:nvPicPr>
          <p:cNvPr id="9" name="Picture 8" descr="A close up of a logo&#10;&#10;Description automatically generated">
            <a:extLst>
              <a:ext uri="{FF2B5EF4-FFF2-40B4-BE49-F238E27FC236}">
                <a16:creationId xmlns:a16="http://schemas.microsoft.com/office/drawing/2014/main" id="{B8E426A6-FDA1-43B9-B820-319A5CD7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7" y="3475025"/>
            <a:ext cx="903935" cy="1325563"/>
          </a:xfrm>
          <a:prstGeom prst="rect">
            <a:avLst/>
          </a:prstGeom>
        </p:spPr>
      </p:pic>
      <p:pic>
        <p:nvPicPr>
          <p:cNvPr id="10" name="Picture 9" descr="A close up of a logo&#10;&#10;Description automatically generated">
            <a:extLst>
              <a:ext uri="{FF2B5EF4-FFF2-40B4-BE49-F238E27FC236}">
                <a16:creationId xmlns:a16="http://schemas.microsoft.com/office/drawing/2014/main" id="{AC093BF7-3834-483B-AAD9-5A4CBC888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64" y="4872347"/>
            <a:ext cx="903935" cy="1325563"/>
          </a:xfrm>
          <a:prstGeom prst="rect">
            <a:avLst/>
          </a:prstGeom>
        </p:spPr>
      </p:pic>
    </p:spTree>
    <p:extLst>
      <p:ext uri="{BB962C8B-B14F-4D97-AF65-F5344CB8AC3E}">
        <p14:creationId xmlns:p14="http://schemas.microsoft.com/office/powerpoint/2010/main" val="306753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6" name="Rectangle 11">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E877F4-5E5B-4058-AAD9-AB4BFE064337}"/>
              </a:ext>
            </a:extLst>
          </p:cNvPr>
          <p:cNvSpPr>
            <a:spLocks noGrp="1"/>
          </p:cNvSpPr>
          <p:nvPr>
            <p:ph type="title"/>
          </p:nvPr>
        </p:nvSpPr>
        <p:spPr>
          <a:xfrm>
            <a:off x="838200" y="1113158"/>
            <a:ext cx="4614334" cy="2806704"/>
          </a:xfrm>
        </p:spPr>
        <p:txBody>
          <a:bodyPr vert="horz" lIns="91440" tIns="45720" rIns="91440" bIns="45720" rtlCol="0" anchor="b">
            <a:normAutofit/>
          </a:bodyPr>
          <a:lstStyle/>
          <a:p>
            <a:r>
              <a:rPr lang="en-US" sz="4800" dirty="0"/>
              <a:t>Thirteen Colonies in 1775</a:t>
            </a:r>
          </a:p>
        </p:txBody>
      </p:sp>
      <p:pic>
        <p:nvPicPr>
          <p:cNvPr id="5" name="Content Placeholder 4" descr="A picture containing text, map&#10;&#10;Description automatically generated">
            <a:extLst>
              <a:ext uri="{FF2B5EF4-FFF2-40B4-BE49-F238E27FC236}">
                <a16:creationId xmlns:a16="http://schemas.microsoft.com/office/drawing/2014/main" id="{084D1D75-CDAE-41A0-B84A-3859278ABD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4508" y="144699"/>
            <a:ext cx="6396041" cy="6568600"/>
          </a:xfrm>
          <a:prstGeom prst="rect">
            <a:avLst/>
          </a:prstGeom>
        </p:spPr>
      </p:pic>
    </p:spTree>
    <p:extLst>
      <p:ext uri="{BB962C8B-B14F-4D97-AF65-F5344CB8AC3E}">
        <p14:creationId xmlns:p14="http://schemas.microsoft.com/office/powerpoint/2010/main" val="2790435627"/>
      </p:ext>
    </p:extLst>
  </p:cSld>
  <p:clrMapOvr>
    <a:masterClrMapping/>
  </p:clrMapOvr>
</p:sld>
</file>

<file path=ppt/theme/theme1.xml><?xml version="1.0" encoding="utf-8"?>
<a:theme xmlns:a="http://schemas.openxmlformats.org/drawingml/2006/main" name="BrushVTI">
  <a:themeElements>
    <a:clrScheme name="AnalogousFromLightSeedLeftStep">
      <a:dk1>
        <a:srgbClr val="000000"/>
      </a:dk1>
      <a:lt1>
        <a:srgbClr val="FFFFFF"/>
      </a:lt1>
      <a:dk2>
        <a:srgbClr val="243541"/>
      </a:dk2>
      <a:lt2>
        <a:srgbClr val="E4E2E8"/>
      </a:lt2>
      <a:accent1>
        <a:srgbClr val="9AA67D"/>
      </a:accent1>
      <a:accent2>
        <a:srgbClr val="A9A273"/>
      </a:accent2>
      <a:accent3>
        <a:srgbClr val="BB9B81"/>
      </a:accent3>
      <a:accent4>
        <a:srgbClr val="BA827F"/>
      </a:accent4>
      <a:accent5>
        <a:srgbClr val="C492A4"/>
      </a:accent5>
      <a:accent6>
        <a:srgbClr val="BA7FAD"/>
      </a:accent6>
      <a:hlink>
        <a:srgbClr val="8471B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21</TotalTime>
  <Words>2740</Words>
  <Application>Microsoft Office PowerPoint</Application>
  <PresentationFormat>Widescreen</PresentationFormat>
  <Paragraphs>208</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Century Gothic</vt:lpstr>
      <vt:lpstr>Elephant</vt:lpstr>
      <vt:lpstr>BrushVTI</vt:lpstr>
      <vt:lpstr>The Articles of Association</vt:lpstr>
      <vt:lpstr>What You Will Discover</vt:lpstr>
      <vt:lpstr>Scavenger Guide to Success</vt:lpstr>
      <vt:lpstr>Document Clue # 1</vt:lpstr>
      <vt:lpstr>The Articles of Association Oct. 20, 1774</vt:lpstr>
      <vt:lpstr>Journals of the Continental Congress: Articles of Association</vt:lpstr>
      <vt:lpstr>Who Wrote This Document ? </vt:lpstr>
      <vt:lpstr>Are all Thirteen Colonies Represented ?  </vt:lpstr>
      <vt:lpstr>Thirteen Colonies in 1775</vt:lpstr>
      <vt:lpstr>Journals of the Continental Congress: Articles of Association</vt:lpstr>
      <vt:lpstr>Where was the Continental Congress held ?</vt:lpstr>
      <vt:lpstr>Where The Articles of Association were written</vt:lpstr>
      <vt:lpstr>What did the delegates mean by “Great-Britain and elsewhere?</vt:lpstr>
      <vt:lpstr>King of Great Britain George William Frederick III</vt:lpstr>
      <vt:lpstr>Quill Pen Tally  </vt:lpstr>
      <vt:lpstr>What We Have Discovered</vt:lpstr>
      <vt:lpstr>Document Clue # 2</vt:lpstr>
      <vt:lpstr>Journals of the Continental Congress:  The Articles     of Association</vt:lpstr>
      <vt:lpstr>How do the colonists currently feel about life in the thirteen colonies?</vt:lpstr>
      <vt:lpstr>British Parliament</vt:lpstr>
      <vt:lpstr>Journals of the Continental Congress: The Articles  of Association</vt:lpstr>
      <vt:lpstr>What do the Colonists think might happen to them in America?</vt:lpstr>
      <vt:lpstr>Document Clue # 3</vt:lpstr>
      <vt:lpstr>Journals of the Continental Congress: The Articles  of Association </vt:lpstr>
      <vt:lpstr>What did the British ministry do to make the colonists feel this way?</vt:lpstr>
      <vt:lpstr>Document Clue # 4</vt:lpstr>
      <vt:lpstr>Journals of the Continental Congress: The Articles  of Association</vt:lpstr>
      <vt:lpstr>What specific Acts angered the colonists?</vt:lpstr>
      <vt:lpstr>Boston Harbor</vt:lpstr>
      <vt:lpstr>Why did the colonists care about the province of Quebec?</vt:lpstr>
      <vt:lpstr>Quill Pen Tally  </vt:lpstr>
      <vt:lpstr>What We Have Discovered</vt:lpstr>
      <vt:lpstr>Document Clue # 5</vt:lpstr>
      <vt:lpstr>Journals of the Continental Congress: The Articles  of Association</vt:lpstr>
      <vt:lpstr>What does non-importation, non-consumption, and non-exportation mean to colonists?</vt:lpstr>
      <vt:lpstr>Document Clue # 6</vt:lpstr>
      <vt:lpstr>Journals of the Continental Congress: The Articles of Association</vt:lpstr>
      <vt:lpstr>The Articles of Association: signature page</vt:lpstr>
      <vt:lpstr>Signers of The Articles of Association</vt:lpstr>
      <vt:lpstr>George Washington    by Gilbert Stuart</vt:lpstr>
      <vt:lpstr>Peyton Randolph   by Charles Willson Peale</vt:lpstr>
      <vt:lpstr>John Adams </vt:lpstr>
      <vt:lpstr>1st Article</vt:lpstr>
      <vt:lpstr>What it means…</vt:lpstr>
      <vt:lpstr>2nd Article</vt:lpstr>
      <vt:lpstr>PowerPoint Presentation</vt:lpstr>
      <vt:lpstr>What it means……</vt:lpstr>
      <vt:lpstr>8th Article</vt:lpstr>
      <vt:lpstr>What it means…</vt:lpstr>
      <vt:lpstr>13th Article</vt:lpstr>
      <vt:lpstr>What this means…</vt:lpstr>
      <vt:lpstr>Why the Articles of Association </vt:lpstr>
      <vt:lpstr>Quill Pen Tally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Articles of Association</dc:title>
  <dc:creator>cwilson@sar.org</dc:creator>
  <cp:lastModifiedBy>cwilson@sar.org</cp:lastModifiedBy>
  <cp:revision>4</cp:revision>
  <dcterms:created xsi:type="dcterms:W3CDTF">2020-04-15T19:15:17Z</dcterms:created>
  <dcterms:modified xsi:type="dcterms:W3CDTF">2020-04-16T18:43:57Z</dcterms:modified>
</cp:coreProperties>
</file>